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9728-CD42-45C6-9052-76C03FD6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621D6E-461A-4C4E-B557-B67CD74CB8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584812"/>
              </p:ext>
            </p:extLst>
          </p:nvPr>
        </p:nvGraphicFramePr>
        <p:xfrm>
          <a:off x="457200" y="1731963"/>
          <a:ext cx="732434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5206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276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756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069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035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358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55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566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284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62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870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685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414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749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91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095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79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932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31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901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752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132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53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babobotanicalshk_official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95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BDC30-5028-4A4C-A187-2BDF12AC1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3272406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3BFF8-4E2E-4DDF-A7B9-C4427A2C1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9AED5-0063-40C2-B5BF-8238BB7C20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272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89657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76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484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83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641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97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5950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427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877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916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1681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902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424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944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373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626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857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748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137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253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400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410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5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mustela.belgium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29.411764705882 %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40.558823529412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2264.4117647059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81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EADF4-4834-4E8F-9CDE-EAF2481BA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252846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F0FFC-309F-48BE-BD59-6E36B3989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630B9E-8931-418E-B69C-9F6AE5279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052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861293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661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537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413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624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281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831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036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47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903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420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993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885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630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621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66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530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160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19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444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603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6106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8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mustela.france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138.3375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12383.975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133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A89AE-7F03-4772-913E-668DCF239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39501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A28A7-3229-4BBE-855C-C89FCE64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F86909-1F73-41BB-AA76-B0B9692297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734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913850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063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128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2368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768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844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92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23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072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51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7009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922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372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953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295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995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250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54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086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320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109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907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62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mustela_italia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56.976744186047 %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45.482558139535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10895.895348837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161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6CE38-823F-4D08-8FE6-3AB3B10E1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2712015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83EFE-EA22-4C0B-B91D-DF2A2C247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7CC74F-D6EE-438C-9AB1-EB4532124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164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004810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008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756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84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904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77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087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47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665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109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389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938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020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255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90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3067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768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366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848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1208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017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116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9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mustela_polska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4.1666666666667 %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622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E55FC-BC7F-4618-B448-1552C3028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3606991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C187B-23E2-4FD7-BB69-418313B11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723EF-37E4-448D-A426-A21B23407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2127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85791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383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075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59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622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117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717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529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423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618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237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088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401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863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5075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610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92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254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453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650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5229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230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99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72.093023255814 %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86.279069767442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4492.1162790698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79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89A6F-9686-47FB-9309-7E80F7C05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613884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AA02-CC23-4C34-8AC5-6EF581E6C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7F4819-C7DB-471F-88CC-EA39ABF84F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714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741568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92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356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162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6015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590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813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07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8114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0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5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398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908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0553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347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547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421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348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710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274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074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606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22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35.714285714286 %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85.517857142857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3435.3928571429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056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714AA-6D1D-4283-B48E-28283398E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30431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DA367-7C78-480A-ADE3-93BFED94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08DBE-09AF-493C-9352-7C0E067B5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291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518985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708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610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992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087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3740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479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523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468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147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509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9314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56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539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649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537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051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9573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956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8752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1386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6653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30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04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696BB-0B69-490E-9DA1-648E09DAD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343805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E8BA2-5C89-430D-A0AC-9FABA1133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AFAD3-3AFF-4F29-B97F-FA7810870D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658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516084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980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451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373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187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058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22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5310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472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3413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059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363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797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802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432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7816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543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887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96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621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245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470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49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35.294117647059 %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216.13235294118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14754.676470588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097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182C2-654B-4C1E-8810-F1F838275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21593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9C1FE-F8AC-4212-9069-E3391CBAA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9A7589-A871-499D-87EB-6512D1E8B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870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700410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0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2591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031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746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682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057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546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046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2115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034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726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4519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9144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253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311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0434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021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560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843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898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055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1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21.951219512195 %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21.341463414634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1441.9024390244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92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33A8-8544-4CFD-BC69-33120B268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523703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D946D-DE91-4CE0-974C-48AB2060B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11 groups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1354F-4CE7-41EF-833E-60590ADD7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312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904722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77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339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4406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940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023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351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934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092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420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443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281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319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414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994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716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864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651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58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254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673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969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2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38.888888888889 %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89.694444444444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11857.333333333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2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62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F2AD3-0831-4600-B94C-90CD9EE19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</p:spTree>
    <p:extLst>
      <p:ext uri="{BB962C8B-B14F-4D97-AF65-F5344CB8AC3E}">
        <p14:creationId xmlns:p14="http://schemas.microsoft.com/office/powerpoint/2010/main" val="1721932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984</Words>
  <Application>Microsoft Office PowerPoint</Application>
  <PresentationFormat>On-screen Show (4:3)</PresentationFormat>
  <Paragraphs>528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Instagram Key Metrics Table (Update) | 11 groups - 1 of 11</vt:lpstr>
      <vt:lpstr>Instagram Key Metrics Table (Update) | 11 groups - 2 of 11</vt:lpstr>
      <vt:lpstr>Instagram Key Metrics Table (Update) | 11 groups - 3 of 11</vt:lpstr>
      <vt:lpstr>Instagram Key Metrics Table (Update) | 11 groups - 4 of 11</vt:lpstr>
      <vt:lpstr>Instagram Key Metrics Table (Update) | 11 groups - 5 of 11</vt:lpstr>
      <vt:lpstr>Instagram Key Metrics Table (Update) | 11 groups - 6 of 11</vt:lpstr>
      <vt:lpstr>Instagram Key Metrics Table (Update) | 11 groups - 7 of 11</vt:lpstr>
      <vt:lpstr>Instagram Key Metrics Table (Update) | 11 groups - 8 of 11</vt:lpstr>
      <vt:lpstr>Instagram Key Metrics Table (Update) | 11 groups - 9 of 11</vt:lpstr>
      <vt:lpstr>Instagram Key Metrics Table (Update) | 11 groups - 10 of 11</vt:lpstr>
      <vt:lpstr>Instagram Key Metrics Table (Update) | 11 groups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(Update) | 11 groups - 1 of 11</dc:title>
  <dc:creator>Frederik Born</dc:creator>
  <cp:lastModifiedBy>Frederik Born</cp:lastModifiedBy>
  <cp:revision>1</cp:revision>
  <dcterms:created xsi:type="dcterms:W3CDTF">2024-05-16T13:51:16Z</dcterms:created>
  <dcterms:modified xsi:type="dcterms:W3CDTF">2024-05-16T13:54:03Z</dcterms:modified>
</cp:coreProperties>
</file>