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AA33A-AA64-4057-83E2-4183287DE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8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2D254-230B-4531-A7BF-966271C8A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096643"/>
              </p:ext>
            </p:extLst>
          </p:nvPr>
        </p:nvGraphicFramePr>
        <p:xfrm>
          <a:off x="457200" y="1731963"/>
          <a:ext cx="7653527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183441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5436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6474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9442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296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6762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9980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9038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4049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2933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3537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23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1.2451 %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isdinmexico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39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isdin.brasil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11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mustelabrasil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7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isdinportugal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79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mustelaesp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84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mustelamx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68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mustelaportugal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560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0324F-A2AF-41A9-A784-A686C3D16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179973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101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8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8 profiles</dc:title>
  <dc:creator>Frederik Born</dc:creator>
  <cp:lastModifiedBy>Frederik Born</cp:lastModifiedBy>
  <cp:revision>1</cp:revision>
  <dcterms:created xsi:type="dcterms:W3CDTF">2024-05-16T09:20:27Z</dcterms:created>
  <dcterms:modified xsi:type="dcterms:W3CDTF">2024-05-16T09:20:46Z</dcterms:modified>
</cp:coreProperties>
</file>