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81345-3171-442F-9F87-692AE7916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Commentators | mustela.france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5D81FE-707D-4B17-A2CC-29223905A2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909929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2682981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7032541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9459535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84843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626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mustela.france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lilie_nd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423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ellen_lyn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59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belle_thedoberman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062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bluebell92320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68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cams_table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455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hannaedery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16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matpicpic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87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palaisdugout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666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shloumii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740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78002-4888-4C7B-8634-4E08CEF786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938256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5B629-A39F-4688-B9F0-D394362D1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Commentators | mustela.france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F6A703-1F02-41F8-9B76-051E5F1FF0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1207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154060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7418077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1069673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66129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62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association_hg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68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cyncoco35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02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elisamum__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01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iisraa_ii_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691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mamanda87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12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nebiameglali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97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nebiameglali_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65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rachel14.04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687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rosalinda.1317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62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sandycanon2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64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09224-98FD-4E7F-8ECA-A8DDA7E776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3858194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9C1C9-00C6-4F96-9B38-9497B7375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Commentators | mustela.france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2DF481-13A9-4142-BB1B-B03198A429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4949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1511244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7647513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5331379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27769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62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sylviedai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37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treguy.p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39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04charmaine08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14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0oeglantineo0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37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_alexa029_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178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9067A-4F7D-4358-A272-7E86B6569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14728944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183</Words>
  <Application>Microsoft Office PowerPoint</Application>
  <PresentationFormat>On-screen Show (4:3)</PresentationFormat>
  <Paragraphs>118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Top Commentators | mustela.france - 1 of 3</vt:lpstr>
      <vt:lpstr>Instagram Top Commentators | mustela.france - 2 of 3</vt:lpstr>
      <vt:lpstr>Instagram Top Commentators | mustela.france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Top Commentators | mustela.france - 1 of 3</dc:title>
  <dc:creator>Frederik Born</dc:creator>
  <cp:lastModifiedBy>Frederik Born</cp:lastModifiedBy>
  <cp:revision>1</cp:revision>
  <dcterms:created xsi:type="dcterms:W3CDTF">2024-04-03T14:45:53Z</dcterms:created>
  <dcterms:modified xsi:type="dcterms:W3CDTF">2024-04-03T14:46:20Z</dcterms:modified>
</cp:coreProperties>
</file>