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 I H V E E 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8.1407549569100297</c:v>
                </c:pt>
                <c:pt idx="1">
                  <c:v>3.3256786770694302</c:v>
                </c:pt>
                <c:pt idx="2">
                  <c:v>1.4103296505476199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1-4DB8-A417-00B2C7177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902176"/>
        <c:axId val="232902832"/>
      </c:barChart>
      <c:catAx>
        <c:axId val="23290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02832"/>
        <c:crosses val="autoZero"/>
        <c:auto val="1"/>
        <c:lblAlgn val="ctr"/>
        <c:lblOffset val="100"/>
        <c:noMultiLvlLbl val="0"/>
      </c:catAx>
      <c:valAx>
        <c:axId val="23290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0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F06BB-9805-4FAA-BC10-E217B928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B25ED-3775-45B4-8ECC-6929CF1F6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1271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6A051-C7A0-44DA-A924-B2FD2F274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03/23/2023 - 04/20/2023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D6E03-E7AF-484A-9508-DA53BB50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72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1 group and 1 profile</dc:title>
  <dc:creator>Frederik Born</dc:creator>
  <cp:lastModifiedBy>Frederik Born</cp:lastModifiedBy>
  <cp:revision>1</cp:revision>
  <dcterms:created xsi:type="dcterms:W3CDTF">2023-05-04T09:11:12Z</dcterms:created>
  <dcterms:modified xsi:type="dcterms:W3CDTF">2023-05-04T09:11:28Z</dcterms:modified>
</cp:coreProperties>
</file>