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1293</c:v>
                </c:pt>
                <c:pt idx="2">
                  <c:v>1902</c:v>
                </c:pt>
                <c:pt idx="3">
                  <c:v>689</c:v>
                </c:pt>
                <c:pt idx="4">
                  <c:v>207</c:v>
                </c:pt>
                <c:pt idx="5">
                  <c:v>26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53-4523-9C8E-53B85C3DB6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1260</c:v>
                </c:pt>
                <c:pt idx="2">
                  <c:v>742</c:v>
                </c:pt>
                <c:pt idx="3">
                  <c:v>212</c:v>
                </c:pt>
                <c:pt idx="4">
                  <c:v>78</c:v>
                </c:pt>
                <c:pt idx="5">
                  <c:v>12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53-4523-9C8E-53B85C3DB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215504"/>
        <c:axId val="235216488"/>
      </c:barChart>
      <c:catAx>
        <c:axId val="23521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16488"/>
        <c:crosses val="autoZero"/>
        <c:auto val="1"/>
        <c:lblAlgn val="ctr"/>
        <c:lblOffset val="100"/>
        <c:noMultiLvlLbl val="0"/>
      </c:catAx>
      <c:valAx>
        <c:axId val="23521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1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D68F0-1467-4BEB-8FEE-93FABC402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4A11A4-E645-4323-85C9-3FD0890D9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8477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031DD-7DE5-4BD8-8AC8-2896CBCD2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03/23/2023 - 04/20/2023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54A79-FC49-432B-9114-8BC92A8C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943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1 group and 1 profile</dc:title>
  <dc:creator>Frederik Born</dc:creator>
  <cp:lastModifiedBy>Frederik Born</cp:lastModifiedBy>
  <cp:revision>1</cp:revision>
  <dcterms:created xsi:type="dcterms:W3CDTF">2023-05-04T09:05:21Z</dcterms:created>
  <dcterms:modified xsi:type="dcterms:W3CDTF">2023-05-04T09:05:37Z</dcterms:modified>
</cp:coreProperties>
</file>