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 I H V E E 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45008</c:v>
                </c:pt>
                <c:pt idx="1">
                  <c:v>45009</c:v>
                </c:pt>
                <c:pt idx="2">
                  <c:v>45010</c:v>
                </c:pt>
                <c:pt idx="3">
                  <c:v>45011</c:v>
                </c:pt>
                <c:pt idx="4">
                  <c:v>45012</c:v>
                </c:pt>
                <c:pt idx="5">
                  <c:v>45013</c:v>
                </c:pt>
                <c:pt idx="6">
                  <c:v>45014</c:v>
                </c:pt>
                <c:pt idx="7">
                  <c:v>45015</c:v>
                </c:pt>
                <c:pt idx="8">
                  <c:v>45016</c:v>
                </c:pt>
                <c:pt idx="9">
                  <c:v>45017</c:v>
                </c:pt>
                <c:pt idx="10">
                  <c:v>45018</c:v>
                </c:pt>
                <c:pt idx="11">
                  <c:v>45019</c:v>
                </c:pt>
                <c:pt idx="12">
                  <c:v>45020</c:v>
                </c:pt>
                <c:pt idx="13">
                  <c:v>45021</c:v>
                </c:pt>
                <c:pt idx="14">
                  <c:v>45022</c:v>
                </c:pt>
                <c:pt idx="15">
                  <c:v>45023</c:v>
                </c:pt>
                <c:pt idx="16">
                  <c:v>45024</c:v>
                </c:pt>
                <c:pt idx="17">
                  <c:v>45025</c:v>
                </c:pt>
                <c:pt idx="18">
                  <c:v>45026</c:v>
                </c:pt>
                <c:pt idx="19">
                  <c:v>45027</c:v>
                </c:pt>
                <c:pt idx="20">
                  <c:v>45028</c:v>
                </c:pt>
                <c:pt idx="21">
                  <c:v>45029</c:v>
                </c:pt>
                <c:pt idx="22">
                  <c:v>45030</c:v>
                </c:pt>
                <c:pt idx="23">
                  <c:v>45031</c:v>
                </c:pt>
                <c:pt idx="24">
                  <c:v>45032</c:v>
                </c:pt>
                <c:pt idx="25">
                  <c:v>45033</c:v>
                </c:pt>
                <c:pt idx="26">
                  <c:v>45034</c:v>
                </c:pt>
                <c:pt idx="27">
                  <c:v>45035</c:v>
                </c:pt>
                <c:pt idx="28">
                  <c:v>45036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11</c:v>
                </c:pt>
                <c:pt idx="1">
                  <c:v>7</c:v>
                </c:pt>
                <c:pt idx="2">
                  <c:v>10</c:v>
                </c:pt>
                <c:pt idx="3">
                  <c:v>8</c:v>
                </c:pt>
                <c:pt idx="4">
                  <c:v>107</c:v>
                </c:pt>
                <c:pt idx="5">
                  <c:v>1964</c:v>
                </c:pt>
                <c:pt idx="6">
                  <c:v>41018</c:v>
                </c:pt>
                <c:pt idx="7">
                  <c:v>28907</c:v>
                </c:pt>
                <c:pt idx="8">
                  <c:v>228657</c:v>
                </c:pt>
                <c:pt idx="9">
                  <c:v>320775</c:v>
                </c:pt>
                <c:pt idx="10">
                  <c:v>254900</c:v>
                </c:pt>
                <c:pt idx="11">
                  <c:v>258690</c:v>
                </c:pt>
                <c:pt idx="12">
                  <c:v>241393</c:v>
                </c:pt>
                <c:pt idx="13">
                  <c:v>233120</c:v>
                </c:pt>
                <c:pt idx="14">
                  <c:v>227605</c:v>
                </c:pt>
                <c:pt idx="15">
                  <c:v>227480</c:v>
                </c:pt>
                <c:pt idx="16">
                  <c:v>219156</c:v>
                </c:pt>
                <c:pt idx="17">
                  <c:v>197539</c:v>
                </c:pt>
                <c:pt idx="18">
                  <c:v>132705</c:v>
                </c:pt>
                <c:pt idx="19">
                  <c:v>153902</c:v>
                </c:pt>
                <c:pt idx="20">
                  <c:v>157569</c:v>
                </c:pt>
                <c:pt idx="21">
                  <c:v>151140</c:v>
                </c:pt>
                <c:pt idx="22">
                  <c:v>168451</c:v>
                </c:pt>
                <c:pt idx="23">
                  <c:v>169004</c:v>
                </c:pt>
                <c:pt idx="24">
                  <c:v>179367</c:v>
                </c:pt>
                <c:pt idx="25">
                  <c:v>114588</c:v>
                </c:pt>
                <c:pt idx="26">
                  <c:v>13569</c:v>
                </c:pt>
                <c:pt idx="27">
                  <c:v>238</c:v>
                </c:pt>
                <c:pt idx="28">
                  <c:v>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12-4895-BA67-64186C851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110072"/>
        <c:axId val="367107120"/>
      </c:lineChart>
      <c:dateAx>
        <c:axId val="36711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07120"/>
        <c:crosses val="autoZero"/>
        <c:auto val="1"/>
        <c:lblOffset val="100"/>
        <c:baseTimeUnit val="days"/>
      </c:dateAx>
      <c:valAx>
        <c:axId val="36710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1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1D53-615E-43B3-A584-8320CB36F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303AD-B6AF-44A9-9EC3-FA8AC9F25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461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0D0CC-EAA1-4FB2-BDF2-D2761F9DC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03/23/2023 - 04/20/2023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E8804-BD56-4C0F-9D57-468DB1F2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9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1 group and 1 profile</dc:title>
  <dc:creator>Frederik Born</dc:creator>
  <cp:lastModifiedBy>Frederik Born</cp:lastModifiedBy>
  <cp:revision>1</cp:revision>
  <dcterms:created xsi:type="dcterms:W3CDTF">2023-05-04T08:52:05Z</dcterms:created>
  <dcterms:modified xsi:type="dcterms:W3CDTF">2023-05-04T08:52:22Z</dcterms:modified>
</cp:coreProperties>
</file>