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ED0-44FE-9D53-7DC6282CA3B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5ED0-44FE-9D53-7DC6282CA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342920"/>
        <c:axId val="364553000"/>
      </c:barChart>
      <c:catAx>
        <c:axId val="22034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553000"/>
        <c:crosses val="autoZero"/>
        <c:auto val="1"/>
        <c:lblAlgn val="ctr"/>
        <c:lblOffset val="100"/>
        <c:noMultiLvlLbl val="0"/>
      </c:catAx>
      <c:valAx>
        <c:axId val="36455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34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2A6F-045C-4912-9CD9-C8D73EE92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230332-9189-476E-B268-4F1C3DB37A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399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0F46-0CC3-4379-A791-807D317B8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03/23/2023 - 04/20/2023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BC127-FFAE-435C-B9CF-39BF5880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25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1 group and 1 profile</dc:title>
  <dc:creator>Frederik Born</dc:creator>
  <cp:lastModifiedBy>Frederik Born</cp:lastModifiedBy>
  <cp:revision>1</cp:revision>
  <dcterms:created xsi:type="dcterms:W3CDTF">2023-05-04T08:50:45Z</dcterms:created>
  <dcterms:modified xsi:type="dcterms:W3CDTF">2023-05-04T08:50:48Z</dcterms:modified>
</cp:coreProperties>
</file>