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7496-40E1-9E46-DF2CDC55471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7496-40E1-9E46-DF2CDC554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88048"/>
        <c:axId val="203792968"/>
      </c:barChart>
      <c:catAx>
        <c:axId val="20378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792968"/>
        <c:crosses val="autoZero"/>
        <c:auto val="1"/>
        <c:lblAlgn val="ctr"/>
        <c:lblOffset val="100"/>
        <c:noMultiLvlLbl val="0"/>
      </c:catAx>
      <c:valAx>
        <c:axId val="20379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78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AB377-E390-4E8A-9329-EF7464D67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CB2296-C9C6-4228-B5DB-F36A62755A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0260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0F6BC-75C2-42A6-A769-3C8937CE8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03/23/2023 - 04/20/2023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C5336-DEB7-40B3-8B60-BE0F45F8B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241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1 group and 1 profile</dc:title>
  <dc:creator>Frederik Born</dc:creator>
  <cp:lastModifiedBy>Frederik Born</cp:lastModifiedBy>
  <cp:revision>1</cp:revision>
  <dcterms:created xsi:type="dcterms:W3CDTF">2023-05-04T08:50:07Z</dcterms:created>
  <dcterms:modified xsi:type="dcterms:W3CDTF">2023-05-04T08:50:24Z</dcterms:modified>
</cp:coreProperties>
</file>