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319B5-4244-4AB5-94FC-58BF0B25E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belifhk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CC4663-68B7-4E44-B0A1-381B6C2A7C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2099963"/>
              </p:ext>
            </p:extLst>
          </p:nvPr>
        </p:nvGraphicFramePr>
        <p:xfrm>
          <a:off x="457200" y="1731963"/>
          <a:ext cx="7982712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1607367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363636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968911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8332888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70468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918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53F874-1D51-40C4-A6EE-580B2E7554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08/30/2023 - 10/02/2023</a:t>
            </a:r>
          </a:p>
        </p:txBody>
      </p:sp>
    </p:spTree>
    <p:extLst>
      <p:ext uri="{BB962C8B-B14F-4D97-AF65-F5344CB8AC3E}">
        <p14:creationId xmlns:p14="http://schemas.microsoft.com/office/powerpoint/2010/main" val="3485553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3114F-A724-4AA5-95A4-6DD45C2D1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belifhk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DA67A5-F190-49FA-B9DD-90FA3EA524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9194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34992584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605793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637137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754133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01119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378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belifhk - 2023-09-11 17:04:54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【#belif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美肌之本 夏日抗痘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3️⃣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部曲☀️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想告別面油紙？你可從日常基本護理入手！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綠色純素力量 抗痘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部曲 針對改善夏日肌膚常見狀況，有效舒緩及預防爆痘、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平衡油脂 同時滋潤肌膚，全面穩定膚質，讓您還原無瑕零痘肌😎👍🏼
立即入手，感受全方位草本抗痘力量🌿！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1️⃣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爽膚水➡️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迅速保濕
．加入天然保濕因子尿素成分，溫和撫平角質，整頓出柔軟的肌理
．為肌膚表面即時鎖水💦同時紓緩泛紅發熱不適感，迅速平衡肌膚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pH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值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2️⃣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精華➡️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改善油脂分泌及毛孔堵塞問題
．為肌底補充水分，同時控制油分，從根源避免痘痘形成
．測試證實，使用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4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星期後皮脂分泌減少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47.4%*✅
3️⃣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乳液➡️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維持水油平衡
．鞏固健康肌底屏障🛡形成水潤薄膜
．持續滋潤，打造零泛油清爽肌
*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名油性皮膚的女性驗證使用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Vegan Essence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的皮脂、油分改善效果／測試機構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Ellead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皮膚科學研究所（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2023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年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月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27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日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~ 2023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年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4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月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27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日）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#KeepCleanKeepBelif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淨化自肌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#belifInYourself #CleanBeauty #belif #belifHongKong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護膚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護膚品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抗痘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痘痘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暗瘡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控油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保濕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爽膚水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乳液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精華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653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637F2-53FC-43F3-BDCE-E41556F589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08/30/2023 - 10/02/2023</a:t>
            </a:r>
          </a:p>
        </p:txBody>
      </p:sp>
    </p:spTree>
    <p:extLst>
      <p:ext uri="{BB962C8B-B14F-4D97-AF65-F5344CB8AC3E}">
        <p14:creationId xmlns:p14="http://schemas.microsoft.com/office/powerpoint/2010/main" val="869550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23B7D-6FE9-44D9-B6F2-E6F1AABA5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belifhk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4D930A-94E0-4238-8441-96D42C4576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5011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4971303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525224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855132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698227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33865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26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belifhk - 2023-09-12 10:55:49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【#belif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美肌之本 夏日抗痘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3️⃣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部曲☀️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想告別面油紙？你可從日常基本護理入手！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綠色純素力量 抗痘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部曲 針對改善夏日肌膚常見狀況，有效舒緩及預防爆痘、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平衡油脂 同時滋潤肌膚，全面穩定膚質，讓您還原無瑕零痘肌😎👍🏼
立即入手，感受全方位草本抗痘力量🌿！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1️⃣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爽膚水➡️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迅速保濕
．加入天然保濕因子尿素成分，溫和撫平角質，整頓出柔軟的肌理
．為肌膚表面即時鎖水💦同時紓緩泛紅發熱不適感，迅速平衡肌膚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pH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值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2️⃣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精華➡️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改善油脂分泌及毛孔堵塞問題
．為肌底補充水分，同時控制油分，從根源避免痘痘形成
．測試證實，使用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4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星期後皮脂分泌減少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47.4%*✅
3️⃣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乳液➡️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維持水油平衡
．鞏固健康肌底屏障🛡形成水潤薄膜
．持續滋潤，打造零泛油清爽肌
*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名油性皮膚的女性驗證使用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Vegan Essence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的皮脂、油分改善效果／測試機構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Ellead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皮膚科學研究所（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2023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年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月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27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日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~ 2023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年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4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月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27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日）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#KeepCleanKeepBelif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淨化自肌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#belifInYourself #CleanBeauty #belif #belifHongKong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護膚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護膚品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抗痘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痘痘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暗瘡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控油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保濕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爽膚水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乳液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精華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409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9A16E9-7F6C-47A0-A711-62FD6DA46F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08/30/2023 - 10/02/2023</a:t>
            </a:r>
          </a:p>
        </p:txBody>
      </p:sp>
    </p:spTree>
    <p:extLst>
      <p:ext uri="{BB962C8B-B14F-4D97-AF65-F5344CB8AC3E}">
        <p14:creationId xmlns:p14="http://schemas.microsoft.com/office/powerpoint/2010/main" val="1346876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A5FDF-37FD-49DE-9F40-3DD4B7A52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belifhk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BB3CF6-72BD-4276-8F9F-75C5586CEB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539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22161751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006290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046598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102916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77567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933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belifhk - 2023-09-12 12:00:06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【#belif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美肌之本☀️夏日限定版蘆薈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Aqua Bomb&amp;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抗痘洗面乳登場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🎉】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限定增量裝，加倍養護▸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https://bit.ly/3Pbm4qc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夏天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Super「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曬」，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Super「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曬」～肌膚容易出現敏感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😣？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想舒緩鎮靜脆弱肌膚，可以參考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Billy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的夏日護理方案！先以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綠色純素力量抗痘洗面乳 溫和潔淨肌膚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💚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去除面上污垢及油脂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🫧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再以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蘆薈斗篷草高效水分炸彈霜，為肌膚保濕降溫❄️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💦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持續使用效果將會更顯著！
全新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夏日限定版 包裝更印有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Billy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於水上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Chill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爽的圖案，容量亦同時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Upgraded⬆️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讓您與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Billy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一起感受夏日動感。立即到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門市或網店選購今夏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Must-have items，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享受清新草本療癒時光，打造健康活力肌膚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😎
----------------------------------------------
#KeepCleanKeepBelif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淨化自肌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belifInYourself #CleanBeauty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491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A1C68-BCA8-445B-A37E-4A9C86FFD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08/30/2023 - 10/02/2023</a:t>
            </a:r>
          </a:p>
        </p:txBody>
      </p:sp>
    </p:spTree>
    <p:extLst>
      <p:ext uri="{BB962C8B-B14F-4D97-AF65-F5344CB8AC3E}">
        <p14:creationId xmlns:p14="http://schemas.microsoft.com/office/powerpoint/2010/main" val="2611266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42C32-684E-4506-931F-16265C60B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belifhk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390628-283A-4684-A780-5AE1E5405C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9045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15767783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393584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557046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419725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16126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44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belifhk - 2023-09-12 12:00:07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【#belif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美肌之本☀️夏日限定版蘆薈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Aqua Bomb&amp;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抗痘洗面乳登場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🎉】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限定增量裝，加倍養護▸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https://bit.ly/3Pbm4qc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夏天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Super「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曬」，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Super「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曬」～肌膚容易出現敏感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😣？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想舒緩鎮靜脆弱肌膚，可以參考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Billy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的夏日護理方案！先以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綠色純素力量抗痘洗面乳 溫和潔淨肌膚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💚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去除面上污垢及油脂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🫧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再以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蘆薈斗篷草高效水分炸彈霜，為肌膚保濕降溫❄️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💦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持續使用效果將會更顯著！
全新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夏日限定版 包裝更印有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Billy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於水上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Chill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爽的圖案，容量亦同時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Upgraded⬆️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讓您與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Billy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一起感受夏日動感。立即到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門市或網店選購今夏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Must-have items，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享受清新草本療癒時光，打造健康活力肌膚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😎
----------------------------------------------
#KeepCleanKeepBelif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淨化自肌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belifInYourself #CleanBeauty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271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917E0-4E5D-4957-92B0-0FCC6C6C86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08/30/2023 - 10/02/2023</a:t>
            </a:r>
          </a:p>
        </p:txBody>
      </p:sp>
    </p:spTree>
    <p:extLst>
      <p:ext uri="{BB962C8B-B14F-4D97-AF65-F5344CB8AC3E}">
        <p14:creationId xmlns:p14="http://schemas.microsoft.com/office/powerpoint/2010/main" val="1646405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974DB-C81C-486F-AE7D-801B5B68D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belifhk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50CB4B-BFC0-44A9-915B-1582A156F1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418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202815116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510282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946440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063955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14026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964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belifhk - 2023-09-12 18:36:18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【#belif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美肌之本☀️ 夏日限定版蘆薈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Aqua Bomb&amp;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抗痘洗面乳登場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🎉】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限定增量裝，加倍養護▸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https://bit.ly/3Pbm4qc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夏天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Super「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曬」，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Super「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曬」～肌膚容易出現敏感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😣？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想舒緩鎮靜脆弱肌膚，可以參考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Billy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的夏日護理方案！先以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綠色純素力量抗痘洗面乳 溫和潔淨肌膚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💚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去除面上污垢及油脂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🫧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再以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蘆薈斗篷草高效水分炸彈霜，為肌膚保濕降溫❄️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💦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持續使用效果將會更顯著！
全新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夏日限定版 包裝更印有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Billy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於水上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Chill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爽的圖案，容量亦同時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Upgraded⬆️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讓您與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Billy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一起感受夏日動感。立即到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門市或網店選購今夏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Must-have items，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享受清新草本療癒時光，打造健康活力肌膚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😎
----------------------------------------------
#KeepCleanKeepBelif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淨化自肌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belifInYourself #CleanBeauty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752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E3BE27-2048-42A2-A7D3-37D85DEBC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08/30/2023 - 10/02/2023</a:t>
            </a:r>
          </a:p>
        </p:txBody>
      </p:sp>
    </p:spTree>
    <p:extLst>
      <p:ext uri="{BB962C8B-B14F-4D97-AF65-F5344CB8AC3E}">
        <p14:creationId xmlns:p14="http://schemas.microsoft.com/office/powerpoint/2010/main" val="1862601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A46E2-2158-4778-A9A4-84FC88FE9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belifhk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454672-A251-40D0-BEC7-50DD78D84B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9230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39108279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163399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885379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373761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76395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13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belifhk - 2023-09-14 18:00:03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#belif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美肌之本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曬後急救🆘！感受蘆薈鎮靜力量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戶外曬後必備▸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https://bit.ly/3sOTLGl 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經歷戶外高溫日曬的肌膚易受刺激，需先鎮靜泛紅、為灼熱肌膚降溫，才能快速緩解曬後不適！全新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蘆薈斗篷草高效水分炸彈霜🌿（夏日限定版），加入蘆薈精華等修護成分，有效穩定肌膚同時注入水份，打造健康活力肌💁🏻‍♀️💦！
💚蘆薈斗篷草高效水分炸彈霜💚
．蘆薈水分鎮靜複合物™👉🏻即時減緩曬傷後不適☀️
．維他命原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B5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👉🏻強效保濕、加倍滋潤💧
．清爽水凝質地👉🏻瞬間涼感紓緩💦
．斗篷草成份👉🏻適合油性及混合性皮膚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夏日限定版 數量有限，立即到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門市或網店選購！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#KeepCleanKeepBelif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淨化自肌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#belifInYourself #CleanBeauty #belif #belifHongKong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134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D2FB94-10F7-4969-B120-F6AA8BA69C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08/30/2023 - 10/02/2023</a:t>
            </a:r>
          </a:p>
        </p:txBody>
      </p:sp>
    </p:spTree>
    <p:extLst>
      <p:ext uri="{BB962C8B-B14F-4D97-AF65-F5344CB8AC3E}">
        <p14:creationId xmlns:p14="http://schemas.microsoft.com/office/powerpoint/2010/main" val="2654618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B1387-BDA7-497B-8232-31B899DC9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belifhk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24D705-84BC-4120-8AB7-65B388268F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8964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37286862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429403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588956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625654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40973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684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belifhk - 2023-09-20 18:00:01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#belif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美肌之本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純素低刺激洗面 肌膚零負擔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🌿】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純素草本淨肌▸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https://bit.ly/3rb9Q93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好的洗面產品，除了是養肌第一步，更能為清爽健康肌膚奠下穩健基礎☀️！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綠色純素力量抗痘洗面乳 採用低刺激弱酸性配方，成分天然，獲純素認證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✅！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配合痘痘緩解功能性泡沫，能溫和去除過量皮脂及毛孔內老廢角質，用後清爽不繃緊！敏感肌也可安心使用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😌。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夏日限定版 容量更激增至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200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ml，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容量大滿足！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〜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即到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網店或門市入手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🫧！
----------------------------------------------
#KeepCleanKeepBelif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淨化自肌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belifInYourself #CleanBeauty #belif #belifHongKong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445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3D9E1A-1C9C-4FE2-A46C-23CA4F7C41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08/30/2023 - 10/02/2023</a:t>
            </a:r>
          </a:p>
        </p:txBody>
      </p:sp>
    </p:spTree>
    <p:extLst>
      <p:ext uri="{BB962C8B-B14F-4D97-AF65-F5344CB8AC3E}">
        <p14:creationId xmlns:p14="http://schemas.microsoft.com/office/powerpoint/2010/main" val="445391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5799A-6BB1-490C-9E7F-FE51C26F8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belifhk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A4F6B7-9042-4A78-89B6-19E499F8E7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6165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13512688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055349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644681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499802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08553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358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belifhk - 2023-09-25 18:00:55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#belif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美肌之本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美白之計在於「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C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」🍋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抗氧美白靠維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C▸https://bit.ly/3Zvarza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盡情享受陽光後，肌膚變得黝黑暗沉？想重現白皙透亮肌，立即參考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Billy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美白小貼士💡！將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維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C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家族加入日常護膚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Checklist☑️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，持續使用，便能輕鬆養出亮白肌膚💁🏻‍♀️✨～
✅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爽膚：維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C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淨白奇蹟健膚水
．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補水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鎮靜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美白 三大功效，賦予肌膚亮麗光彩
．水感質地易吸收，瞬間柔滑肌膚💧
✅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精華：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8%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維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C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亮白抗氧奇蹟安瓶
．重點改善暗啞，抑制黑色素形成🛡
．測試證實，使用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周後肌膚更顯亮白*
✅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面霜：維他命水分炸彈霜
．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皇牌炸彈霜基礎 加上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維他命複合物，強效亮白
．水凝霜質地，築起水分膜，鎖緊水份🔒💦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Special use
✅#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睡眠面膜：維他命煥采奇蹟睡眠面膜
．多重維他命複合物™有效抗氧化，肌膚透明度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UP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🌟
．柔軟奶油質地，徹夜為肌膚注入營養
*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位女性用家連續使用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星期後的用後感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(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研究機構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: Seowoo &amp; Company / 2020.12.19 – 2021.1.1)
----------------------------------------------
#KeepCleanKeepBelif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淨化自肌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#belifInYourself #CleanBeauty #belif #belifHongKong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726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8D4AEC-A356-41C1-AC6F-A0D4AE5833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08/30/2023 - 10/02/2023</a:t>
            </a:r>
          </a:p>
        </p:txBody>
      </p:sp>
    </p:spTree>
    <p:extLst>
      <p:ext uri="{BB962C8B-B14F-4D97-AF65-F5344CB8AC3E}">
        <p14:creationId xmlns:p14="http://schemas.microsoft.com/office/powerpoint/2010/main" val="15054539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2813</Words>
  <Application>Microsoft Office PowerPoint</Application>
  <PresentationFormat>On-screen Show (4:3)</PresentationFormat>
  <Paragraphs>103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Instagram Posts Table | belifhk - 1 of 9</vt:lpstr>
      <vt:lpstr>Instagram Posts Table | belifhk - 2 of 9</vt:lpstr>
      <vt:lpstr>Instagram Posts Table | belifhk - 3 of 9</vt:lpstr>
      <vt:lpstr>Instagram Posts Table | belifhk - 4 of 9</vt:lpstr>
      <vt:lpstr>Instagram Posts Table | belifhk - 5 of 9</vt:lpstr>
      <vt:lpstr>Instagram Posts Table | belifhk - 6 of 9</vt:lpstr>
      <vt:lpstr>Instagram Posts Table | belifhk - 7 of 9</vt:lpstr>
      <vt:lpstr>Instagram Posts Table | belifhk - 8 of 9</vt:lpstr>
      <vt:lpstr>Instagram Posts Table | belifhk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belifhk - 1 of 9</dc:title>
  <dc:creator>Frederik Born</dc:creator>
  <cp:lastModifiedBy>Frederik Born</cp:lastModifiedBy>
  <cp:revision>1</cp:revision>
  <dcterms:created xsi:type="dcterms:W3CDTF">2023-10-06T09:37:16Z</dcterms:created>
  <dcterms:modified xsi:type="dcterms:W3CDTF">2023-10-06T09:37:49Z</dcterms:modified>
</cp:coreProperties>
</file>