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99597-7568-465E-87E3-E08C9B2F6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belif Hong Kong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F193F1-D1B7-4593-A16F-0DD415C28C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3187186"/>
              </p:ext>
            </p:extLst>
          </p:nvPr>
        </p:nvGraphicFramePr>
        <p:xfrm>
          <a:off x="457200" y="1731963"/>
          <a:ext cx="822960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180959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6759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425338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13733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40173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35572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652501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893461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128709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551901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639179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0446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64025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087829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22303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91442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55096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7666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508BA3-3C71-4AE3-8BBA-847E3515A5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08/30/2023 - 10/01/2023</a:t>
            </a:r>
          </a:p>
        </p:txBody>
      </p:sp>
    </p:spTree>
    <p:extLst>
      <p:ext uri="{BB962C8B-B14F-4D97-AF65-F5344CB8AC3E}">
        <p14:creationId xmlns:p14="http://schemas.microsoft.com/office/powerpoint/2010/main" val="3080360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40713-B8BF-4172-92CB-8BA9CC9C8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belif Hong Kong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3D981B-8149-4BE6-A3CE-6C75945D35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13535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535876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24501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30218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799948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30668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479012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699683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0769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94802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59696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673630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65755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10530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50451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63977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00922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282586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21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 Hong Kong - 2023-10-01 15:01:08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#belif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肌礎概念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【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「水藍伊甸」補水奇幻旅程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🐬】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即展開補水之旅▸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https://bit.ly/3ESZkGJ 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為咗解決肌膚頻頻缺水嘅問題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🌵，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熱愛草本研究嘅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Billy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決定穿越到擁有極強滋潤力量嘅 「水藍伊甸」，尋找可以打造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水潤海豚肌 嘅神秘配方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🐬，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應付轉季危「肌」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🚨！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不過沿途險象環生，好彩有動物學家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Jade ➕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威武嘅水藍伊甸守護神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Tru，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聯手幫助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Billy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獲得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伊甸神奇水源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💧，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最後更成功煉成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皇牌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Moisturizing Bomb！
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紫芹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hr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潤澤炸彈霜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(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限定增量版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)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現推出「水藍伊甸」限定裝，容量激增至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125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ml，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全線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門店及網店正式有售！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^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根據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30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位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20-57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歲女性使用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26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小時後之研究結果。測試機構：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Ellead Co., Ltd (2021.04.26- 06.21)
*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根據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33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位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23-58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歲女性使用兩星期後之研究結果。測試機構：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Global Medical Research Center (14.6 – 2.7.2021)
----------------------------------------------
#KeepCleanKeepBelif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淨化自肌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BelifInYourself #CleanBeauty #Belif #BelifHongKong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秋冬必備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補濕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保濕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補水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海豚肌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2.7070 %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3395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F4E3E0-36DB-4492-BB53-A80EB973FE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08/30/2023 - 10/01/2023</a:t>
            </a:r>
          </a:p>
        </p:txBody>
      </p:sp>
    </p:spTree>
    <p:extLst>
      <p:ext uri="{BB962C8B-B14F-4D97-AF65-F5344CB8AC3E}">
        <p14:creationId xmlns:p14="http://schemas.microsoft.com/office/powerpoint/2010/main" val="2911521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C7032-66C2-44F1-97AB-3989901A8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belif Hong Kong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58C4E1-F438-4891-8437-D2FC5372DC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30272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9102549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66508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769880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83982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625033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64411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76366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28415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20879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987360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39812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233655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636640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2930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84829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64918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141566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406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 Hong Kong - 2023-10-01 12:00:14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#belif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肌礎概念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【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「水藍伊甸」補水奇幻旅程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🐬】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即展開補水之旅▸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https://bit.ly/3ESZkGJ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為咗解決肌膚頻頻缺水嘅問題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🌵，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熱愛草本研究嘅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Billy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決定穿越到擁有極強滋潤力量嘅 「水藍伊甸」，尋找可以打造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水潤海豚肌 嘅神秘配方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🐬，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應付轉季危「肌」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🚨！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不過沿途險象環生，好彩有動物學家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Jade ➕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威武嘅水藍伊甸守護神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Tru，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聯手幫助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Billy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獲得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伊甸神奇水源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💧，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最後同店長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Duncan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成功煉成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皇牌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Moisturizing Bomb！
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紫芹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hr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潤澤炸彈霜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(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限定增量版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)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現推出「水藍伊甸」限定裝，容量激增至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125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ml，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全線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門店及網店正式有售！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^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根據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30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位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20-57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歲女性使用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26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小時後之研究結果。測試機構：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Ellead Co., Ltd (2021.04.26- 06.21)
*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根據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33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位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23-58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歲女性使用兩星期後之研究結果。測試機構：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Global Medical Research Center (14.6 – 2.7.2021)
----------------------------------------------
#KeepCleanKeepBelif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淨化自肌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BelifInYourself #CleanBeauty #Belif #BelifHongKong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秋冬必備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補濕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保濕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補水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海豚肌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30733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B42D9D-A890-44AA-AF22-18D8F01CE4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08/30/2023 - 10/01/2023</a:t>
            </a:r>
          </a:p>
        </p:txBody>
      </p:sp>
    </p:spTree>
    <p:extLst>
      <p:ext uri="{BB962C8B-B14F-4D97-AF65-F5344CB8AC3E}">
        <p14:creationId xmlns:p14="http://schemas.microsoft.com/office/powerpoint/2010/main" val="40666386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9CE49-F667-4BC1-A8AD-6714DF802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belif Hong Kong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C98985-EDB4-4BAD-894C-7F5A47E945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10956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996654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19601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75961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91282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43306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33780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86117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291633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605625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243525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380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341356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44139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99358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90313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32590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31924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901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 Hong Kong - 2023-10-01 00:18:03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0853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A5ED98-478D-40CD-AD5C-2DC47BB48C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08/30/2023 - 10/01/2023</a:t>
            </a:r>
          </a:p>
        </p:txBody>
      </p:sp>
    </p:spTree>
    <p:extLst>
      <p:ext uri="{BB962C8B-B14F-4D97-AF65-F5344CB8AC3E}">
        <p14:creationId xmlns:p14="http://schemas.microsoft.com/office/powerpoint/2010/main" val="4235430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17391-825C-43CE-A4E7-0F71BAF2E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belif Hong Kong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2C27B2-2724-48EF-9BB6-98C84631BD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33683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664676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00723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44412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11506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07068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393293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868340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082309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21874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379288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89597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97074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89283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24194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22040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26727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56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432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 Hong Kong - 2023-09-25 18:01:15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
 #belif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美肌之本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【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美白之計在於「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C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」🍋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】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抗氧美白靠維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C▸https://bit.ly/3Zvarza 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盡情享受陽光後，肌膚變得黝黑暗沉？想重現白皙透亮肌，立即參考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Billy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美白小貼士💡！將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維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C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家族加入日常護膚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Checklist☑️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，持續使用，便能輕鬆養出亮白肌膚💁🏻‍♀️✨～
✅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爽膚：維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C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淨白奇蹟健膚水
．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補水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鎮靜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美白 三大功效，賦予肌膚亮麗光彩
．水感質地易吸收，瞬間柔滑肌膚💧
✅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精華：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8%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維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C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亮白抗氧奇蹟安瓶
．重點改善暗啞，抑制黑色素形成🛡
．測試證實，使用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周後肌膚更顯亮白*
✅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面霜：維他命水分炸彈霜
．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皇牌炸彈霜基礎 加上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維他命複合物，強效亮白
．水凝霜質地，築起水分膜，鎖緊水份🔒💦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Special use
✅#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睡眠面膜：維他命煥采奇蹟睡眠面膜
．多重維他命複合物™有效抗氧化，肌膚透明度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UP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🌟
．柔軟奶油質地，徹夜為肌膚注入營養
*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30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位女性用家連續使用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星期後的用後感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(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研究機構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: Seowoo &amp; Company / 2020.12.19 – 2021.1.1)
----------------------------------------------
#KeepCleanKeepBelif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淨化自肌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#belifInYourself #CleanBeauty #belif #belifHongKong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1.6320 %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1449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BE69B8-90E0-4FB5-B62D-8E9256CB10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08/30/2023 - 10/01/2023</a:t>
            </a:r>
          </a:p>
        </p:txBody>
      </p:sp>
    </p:spTree>
    <p:extLst>
      <p:ext uri="{BB962C8B-B14F-4D97-AF65-F5344CB8AC3E}">
        <p14:creationId xmlns:p14="http://schemas.microsoft.com/office/powerpoint/2010/main" val="432743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03429-503A-442B-BA42-52FD72085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belif Hong Kong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6C7ACC-DCF6-4CB9-8949-6D06D858F7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64797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382801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28802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98200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46445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1390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46751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58472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38796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48593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92689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67993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46538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40669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487009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00243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385859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56109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30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 Hong Kong - 2023-09-20 18:00:18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#belif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美肌之本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【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純素低刺激洗面 肌膚零負擔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🌿】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純素草本淨肌▸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https://bit.ly/3rb9Q93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好的洗面產品，除了是養肌第一步，更能為清爽健康肌膚奠下穩健基礎☀️！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綠色純素力量抗痘洗面乳 採用低刺激弱酸性配方，成分天然，獲純素認證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✅！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配合痘痘緩解功能性泡沫，能溫和去除過量皮脂及毛孔內老廢角質，用後清爽不繃緊！敏感肌也可安心使用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😌。
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夏日限定版 容量更激增至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200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ml，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容量大滿足！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〜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即到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網店或門市入手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🫧！
----------------------------------------------
#KeepCleanKeepBelif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淨化自肌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belifInYourself #CleanBeauty #belif #belifHongKong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2.1239 %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5617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89BCF2-7CA7-4AA2-9EC3-D9D25ED6C5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08/30/2023 - 10/01/2023</a:t>
            </a:r>
          </a:p>
        </p:txBody>
      </p:sp>
    </p:spTree>
    <p:extLst>
      <p:ext uri="{BB962C8B-B14F-4D97-AF65-F5344CB8AC3E}">
        <p14:creationId xmlns:p14="http://schemas.microsoft.com/office/powerpoint/2010/main" val="3099876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C9994-3AC2-4140-B9A4-F40B6F65B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belif Hong Kong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E63DE0-F99C-4B69-80F0-55BDCB3428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77300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204221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43399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955025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03317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711620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21394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66966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535196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68488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35696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41828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346234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56173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01905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66644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73262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208097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127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 Hong Kong - 2023-09-18 18:00:18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
 #belif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禮遇放送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【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韓國感恩節雙重禮 即時回贈高達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！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】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輸入優惠碼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【GIVING】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享限定優惠▸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https://bit.ly/44P3A4u 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適逢韓國感恩節，送禮給別人同時也別忘記稿賞每日為生活忙碌的自己💕！為答謝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belifer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一直以來的支持，我們現送上特別優惠，只要買滿指定金額即享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即時回贈 及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豐富禮品🎁🎉！即到網店入手心水護膚品，來一趟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360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度的護膚之旅💫！
🎊韓國感恩節雙重禮遇🎊
💵買滿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0
1️⃣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即享折扣 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2️⃣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再送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件精選禮品🎉
💵買滿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,000
1️⃣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即享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折扣 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2️⃣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再送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#9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件精選禮品🎉
*優惠期由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2023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年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9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月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18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日至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30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日
*數量有限，送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/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售完即止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|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優惠不可疊加使用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|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優惠受條款及細則約束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#KeepCleanKeepBelif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淨化自肌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#belifInYourself #CleanBeauty #belif #belifHongKong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1.6216 %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9627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343868-A819-433F-8201-56EA41CEE1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08/30/2023 - 10/01/2023</a:t>
            </a:r>
          </a:p>
        </p:txBody>
      </p:sp>
    </p:spTree>
    <p:extLst>
      <p:ext uri="{BB962C8B-B14F-4D97-AF65-F5344CB8AC3E}">
        <p14:creationId xmlns:p14="http://schemas.microsoft.com/office/powerpoint/2010/main" val="4293804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4071D-A3BF-480C-96A5-B123302E9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belif Hong Kong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13CA00-DC82-4165-ACA3-6B70FAE4BC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27259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253888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815906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72984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99098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549672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37849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37308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1742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265814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63526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56014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64112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406114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259417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59777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68189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689474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905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 Hong Kong - 2023-09-14 19:47:43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
 【#belif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禮遇放送 會員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CHILL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賞日✖️多重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CHILL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賞禮遇🎊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】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會員好賞迎週末▸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https://bit.ly/44DK9vv 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想過一個悠閒週末，放假前先準備好您的護膚裝備！特別為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belifer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送上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會員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CHILL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賞日，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會員於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2023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年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9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月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14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日至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10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月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6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日，逢星期四、五到門市消費，即享多重禮遇🎁*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﹗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立即選定心水產品，到門市選購🛒以最佳肌膚狀態迎接至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CHILL Weekend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！
❤️即時現金折扣：購物買滿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HK,500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即減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HK0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、滿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HK,000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減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HK0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💵
💛限定加購優惠：購買指定套裝即可以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8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折加購特選爽膚水及面膜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^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💙精選優惠套裝：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OFF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身體護理系列套裝低至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#61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折
🧡額外積分賞：購物滿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HK,000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，即賺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雙倍會員積分
💚額外滿額禮遇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+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：星級會員購物滿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HK,000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，額外送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皇牌修護旅行套裝👑
*優惠期：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2023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年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9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月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14-15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日、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21-22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日、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28-29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日 及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10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月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5-6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日
*優惠受條款及細則約束，套裝數量有限，售完即止。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^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每買一套套裝，只可加購一件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+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滿額禮遇以淨額計算，禮品套裝數量有限，送完即止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----------------------------------------------
#KeepCleanKeepBelif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淨化自肌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#belifInYourself #CleanBeauty #belif #belifHongKong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1.4538 %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6469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E6E224-4420-4D24-A025-79A701D626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08/30/2023 - 10/01/2023</a:t>
            </a:r>
          </a:p>
        </p:txBody>
      </p:sp>
    </p:spTree>
    <p:extLst>
      <p:ext uri="{BB962C8B-B14F-4D97-AF65-F5344CB8AC3E}">
        <p14:creationId xmlns:p14="http://schemas.microsoft.com/office/powerpoint/2010/main" val="22787436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44874-D043-4E75-8B98-04F4C3D4D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belif Hong Kong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FE4218-0A57-4537-9EDE-AD9D61DCD7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5917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971107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821140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06270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47997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75274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18248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80690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98643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76173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404488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90157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608283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937570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351341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95487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8425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413136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260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 Hong Kong - 2023-09-14 18:00:03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
 #belif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美肌之本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【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曬後急救🆘！感受蘆薈鎮靜力量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】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戶外曬後必備▸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https://bit.ly/3sOTLGl 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經歷戶外高溫日曬的肌膚易受刺激，需先鎮靜泛紅、為灼熱肌膚降溫，才能快速緩解曬後不適！全新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蘆薈斗篷草高效水分炸彈霜🌿（夏日限定版），加入蘆薈精華等修護成分，有效穩定肌膚同時注入水份，打造健康活力肌💁🏻‍♀️💦！
💚蘆薈斗篷草高效水分炸彈霜💚
．蘆薈水分鎮靜複合物™👉🏻即時減緩曬傷後不適☀️
．維他命原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B5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👉🏻強效保濕、加倍滋潤💧
．清爽水凝質地👉🏻瞬間涼感紓緩💦
．斗篷草成份👉🏻適合油性及混合性皮膚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夏日限定版 數量有限，立即到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門市或網店選購！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#KeepCleanKeepBelif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淨化自肌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#belifInYourself #CleanBeauty #belif #belifHongKong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1.0471 %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68944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8A30F5-568A-4F43-927E-8CAF251285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08/30/2023 - 10/01/2023</a:t>
            </a:r>
          </a:p>
        </p:txBody>
      </p:sp>
    </p:spTree>
    <p:extLst>
      <p:ext uri="{BB962C8B-B14F-4D97-AF65-F5344CB8AC3E}">
        <p14:creationId xmlns:p14="http://schemas.microsoft.com/office/powerpoint/2010/main" val="27726104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8B48F-A011-4727-9C2E-BD51F09C3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belif Hong Kong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87BE3D-1DF0-4987-88AC-3BEFEFF858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11773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3626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20938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227991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22702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8768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8403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98503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55663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174741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627144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24352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15373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29631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46794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604495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84903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153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206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 Hong Kong - 2023-09-12 12:00:02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【#belif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美肌之本☀️夏日限定版蘆薈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Aqua Bomb&amp;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抗痘洗面乳登場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🎉】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限定增量裝，加倍養護▸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https://bit.ly/3Pbm4qc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夏天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Super「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曬」，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Super「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曬」～肌膚容易出現敏感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😣？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想舒緩鎮靜脆弱肌膚，可以參考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Billy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的夏日護理方案！先以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綠色純素力量抗痘洗面乳 溫和潔淨肌膚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💚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去除面上污垢及油脂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🫧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再以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蘆薈斗篷草高效水分炸彈霜，為肌膚保濕降溫❄️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💦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持續使用效果將會更顯著！
全新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夏日限定版 包裝更印有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Billy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於水上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Chill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爽的圖案，容量亦同時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Upgraded⬆️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讓您與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Billy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一起感受夏日動感。立即到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門市或網店選購今夏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Must-have items，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享受清新草本療癒時光，打造健康活力肌膚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😎
----------------------------------------------
#KeepCleanKeepBelif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淨化自肌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belifInYourself #CleanBeauty #belif #belifHongKong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1.7946 %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7319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9B5858-D7CD-4016-A909-658FCA7BE3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08/30/2023 - 10/01/2023</a:t>
            </a:r>
          </a:p>
        </p:txBody>
      </p:sp>
    </p:spTree>
    <p:extLst>
      <p:ext uri="{BB962C8B-B14F-4D97-AF65-F5344CB8AC3E}">
        <p14:creationId xmlns:p14="http://schemas.microsoft.com/office/powerpoint/2010/main" val="3320974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F7100-5FE2-4B39-8986-097B2A7A9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belif Hong Kong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F47364-1A8C-44E1-A4DA-22D872A06D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54655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924278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44269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49162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33936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639936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78005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837455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339840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03943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542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04296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15831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549313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58487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60110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345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277324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668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 Hong Kong - 2023-09-11 18:14:16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8672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A01D0F-23C5-4F5F-9D68-8D5F6BBF8C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08/30/2023 - 10/01/2023</a:t>
            </a:r>
          </a:p>
        </p:txBody>
      </p:sp>
    </p:spTree>
    <p:extLst>
      <p:ext uri="{BB962C8B-B14F-4D97-AF65-F5344CB8AC3E}">
        <p14:creationId xmlns:p14="http://schemas.microsoft.com/office/powerpoint/2010/main" val="15047403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FACC2-520F-4C5C-B12A-1E40D11FD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belif Hong Kong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9207A5-8D87-4F1F-B278-6E421F3E7F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74855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95989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513607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53642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3244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93780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70548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975102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70177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40368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00414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8535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37115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79680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705693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238990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58981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13260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59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 Hong Kong - 2023-09-01 14:52:39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
 【#belif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禮遇放送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#ZALORA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限定套裝 低至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3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折🎉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】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輸入優惠碼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【25BEAU】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即享全場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75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折* ▸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https://bit.ly/3EhMFfU
ZALORA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現舉行限定美妝節🎊 想肌膚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Anytime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保持最佳狀態，記住把握時機，於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9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月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1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日至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11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日 到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 x ZALORA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網店掃貨，在轉季前充分保養肌膚💪
💝精選美妝節獨家優惠💝
👉🏻 任何購物即多送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6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件贈品套裝（價值）👀
👉🏻 消費滿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0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更可獲得 共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13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件禮品套裝（價值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）🎁
👉🏻 多款精選套裝，低至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3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折😍 
👉🏻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人氣保濕之選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復活草保濕肌底精華套裝 只售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🥳
即到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ZALORA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網店，盡掃心頭好🤩
*購物滿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，方可使用。
*優惠受條款及細則約束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#KeepCleanKeepBelif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淨化自肌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#belifInYourself #CleanBeauty #belif #belifHongKong #ZALORA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優惠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護膚品優惠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5.5226 %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63212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4A6A64-1FE8-44C3-B584-B2A859AD6C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08/30/2023 - 10/01/2023</a:t>
            </a:r>
          </a:p>
        </p:txBody>
      </p:sp>
    </p:spTree>
    <p:extLst>
      <p:ext uri="{BB962C8B-B14F-4D97-AF65-F5344CB8AC3E}">
        <p14:creationId xmlns:p14="http://schemas.microsoft.com/office/powerpoint/2010/main" val="17289241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3649</Words>
  <Application>Microsoft Office PowerPoint</Application>
  <PresentationFormat>On-screen Show (4:3)</PresentationFormat>
  <Paragraphs>415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Facebook Original Own Posts Table | belif Hong Kong - 1 of 12</vt:lpstr>
      <vt:lpstr>Facebook Original Own Posts Table | belif Hong Kong - 2 of 12</vt:lpstr>
      <vt:lpstr>Facebook Original Own Posts Table | belif Hong Kong - 3 of 12</vt:lpstr>
      <vt:lpstr>Facebook Original Own Posts Table | belif Hong Kong - 4 of 12</vt:lpstr>
      <vt:lpstr>Facebook Original Own Posts Table | belif Hong Kong - 5 of 12</vt:lpstr>
      <vt:lpstr>Facebook Original Own Posts Table | belif Hong Kong - 6 of 12</vt:lpstr>
      <vt:lpstr>Facebook Original Own Posts Table | belif Hong Kong - 7 of 12</vt:lpstr>
      <vt:lpstr>Facebook Original Own Posts Table | belif Hong Kong - 8 of 12</vt:lpstr>
      <vt:lpstr>Facebook Original Own Posts Table | belif Hong Kong - 9 of 12</vt:lpstr>
      <vt:lpstr>Facebook Original Own Posts Table | belif Hong Kong - 10 of 12</vt:lpstr>
      <vt:lpstr>Facebook Original Own Posts Table | belif Hong Kong - 11 of 12</vt:lpstr>
      <vt:lpstr>Facebook Original Own Posts Table | belif Hong Kong - 12 of 12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Original Own Posts Table | belif Hong Kong - 1 of 12</dc:title>
  <dc:creator>Frederik Born</dc:creator>
  <cp:lastModifiedBy>Frederik Born</cp:lastModifiedBy>
  <cp:revision>1</cp:revision>
  <dcterms:created xsi:type="dcterms:W3CDTF">2023-10-06T08:07:22Z</dcterms:created>
  <dcterms:modified xsi:type="dcterms:W3CDTF">2023-10-06T08:10:35Z</dcterms:modified>
</cp:coreProperties>
</file>