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CD73-DBD4-4C8B-AC9F-9C34C62FC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A4F7F-A3C0-4507-B0B0-12DFA9F62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679389"/>
              </p:ext>
            </p:extLst>
          </p:nvPr>
        </p:nvGraphicFramePr>
        <p:xfrm>
          <a:off x="457200" y="1731963"/>
          <a:ext cx="82296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2960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291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876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669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216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901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60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99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06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335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966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988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6420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549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157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237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430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87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64019-511B-4B29-9D66-95B08B771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855740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4C566-7EC3-478D-B6BA-E5D8DDA5E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55B53-C67C-4C58-9643-74ECA5426A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684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53710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469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955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7791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359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119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90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138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0369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150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28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2096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8701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7635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9293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872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082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1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- 2023-08-28 17:30:12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夏日抗痘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部曲☀️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抗痘神器▸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https://bit.ly/45DWErE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想告別面油紙？你可從日常基本護理入手！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綠色純素力量 抗痘四部曲 針對改善夏日肌膚常見狀況，有效舒緩及預防爆痘、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平衡油脂 同時滋潤肌膚，全面穩定膚質，讓您還原無瑕零痘肌😎👍🏼
立即入手，感受全方位草本抗痘力量🌿！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洗面乳➡️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清潔毛孔
．低刺激弱酸性配方，蘊含天然椰子來源成分🥥，洗淨同時潤膚
．結合茶樹和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Totaneol™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成分，有效去除多餘皮脂和角質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迅速保濕
．加入天然保濕因子尿素成分，溫和撫平角質，整頓出柔軟的肌理
．為肌膚表面即時鎖水💦同時紓緩泛紅發熱不適感，迅速平衡肌膚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pH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值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改善油脂分泌及毛孔堵塞問題
．為肌底補充水分，同時控制油分，從根源避免痘痘形成
．測試證實，使用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星期後皮脂分泌減少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47.4%*✅
4️⃣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乳液➡️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維持水油平衡
．鞏固健康肌底屏障🛡形成水潤薄膜
．持續滋潤，打造零泛油清爽肌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名油性皮膚的女性驗證使用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Vegan Essence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的皮脂、油分改善效果／測試機構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皮膚科學研究所（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~ 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痘痘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暗瘡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控油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保濕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洗面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乳液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精華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09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95D9C-A3E5-4FAC-868F-55F48AC77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63438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34EC0-703B-4FDE-8EE8-CD121A78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E2BD0-8915-4CE0-9B0B-82B6EE056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96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66006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8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5675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4130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6420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191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327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5756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740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8855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7665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41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50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322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320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468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111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68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- 2023-08-22 17:00:07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BILLY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私心推薦💖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2️⃣Steps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急救抗痘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極速急救，痘痘去去走▸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https://bit.ly/45faJfm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猶如我地身處的世界，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Universe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的人們也正在面對痘痘這些「宇宙級」問題😫 受害者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Billy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經過反覆搜尋及試用，終於發現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綠色純素力量抗痘系列 的「急救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」，並表示必須推薦給大家，以輕鬆兩步擊退痘痘！🤩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Step1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抗痘爽膚棉
➡️快速鎮靜敏感肌膚，溫和清除毛孔內皮脂和角質
➡️使用方法：潔面後，將爽膚棉敷上痘痘範圍約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秒，取下後輕輕拍打至吸收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Step2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抗痘啫喱
➡️即時鎮靜，重點抗菌、抗炎及控油
➡️使用方法：於晚上重點用於突出的痘痘上，或於痘痘範圍塗抹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痘痘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暗瘡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控油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保濕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爽膚棉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抗痘啫喱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暗瘡急救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92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EE965-76E7-4D67-9A31-A090799EE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854661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AC720-D8C7-460D-90E5-3FD7D4412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1D2D4-E1F8-40B9-93BD-E67D03AE85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00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374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4663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5389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8787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153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412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7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9456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3499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044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076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356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853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693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310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7730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15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2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- 2023-08-21 12:40:05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【#belif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Level Up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綠色純素抗痘方案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﹗】
⚡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立即登記體驗 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https://bit.ly/3E5BjMg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全新升級🌱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綠色純素力量抗痘系列 蘊含專利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Totaneol™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及愛丁堡茶樹提取物等低刺激性天然草本成分，能高效抗炎、抗菌及保濕護理痘痘肌膚，為您提供全方位抗痘保養新對策！
抗痘急救推薦： 
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抗痘啫喱 有效緊急鎮靜痘痘，重點抗炎、抗菌及控油
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抗痘爽膚棉 有效溫和清除角質及毛孔內的油脂，同時能快速鎮靜敏感肌膚
🙋‍♀️ 限時免費體驗❗成功登記，即可獲得綠色純素力量抗痘體驗套裝乙份*，每份包括綠色純素力量抗痘爽膚棉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5ml (2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片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)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及 綠色純素力量重點抗痘啫喱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4ml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。
►登記日期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: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即日起至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
►換領日期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: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即日起至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
*數量有限，換完即止。詳情請參閱活動內之條款及細則。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抗痘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試用裝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體驗裝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18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E96A7-03EF-4DC9-896F-C6383EB1BD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70273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15598-C58E-4CE2-AB5E-4E29AB3F5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745E3-D2CC-4F00-A279-53C85578B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5992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96930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936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1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142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5209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971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443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3976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629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648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223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072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3740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499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5241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013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952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67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- 2023-08-17 18:01:00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 抗痘要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Pin Point📍】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抗痘急救好物▸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https://bit.ly/3QCUjsR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夜瞓、食煎炸嘢、生理期期間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......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痘痘成因眾多，為免痘痘一發不可收拾，最好常備一支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急救型 抗痘護膚品，就好像是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綠色純素力量抗痘啫喱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💁🏻‍♀️🌟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綠色純素力量抗痘啫喱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啫喱質地，方便在煩惱部位重點點塗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緊急鎮定痘痘，具抗菌、抗炎、控油作用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含有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視黃醛 與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BHA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水楊酸成分，可改善毛孔厚角質和皮脂，保持光滑肌理
只需睡前用於痘痘上，便能即時鎮靜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🆘，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保濕成分亦能防止肌膚缺水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各大門市及網店入手，重點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痘痘問題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💥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痘痘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暗瘡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控油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保濕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抗痘啫喱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76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70AD8-D7E9-4678-98C2-45844FB89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07170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C097F-F92E-4663-A728-5F402A1DA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11776-E2B4-4B18-973A-F3259EC6F9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416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23128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0750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614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463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000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729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273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596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616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733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803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5322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2677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59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9644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288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1402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86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- 2023-08-15 15:53:14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禮遇放送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網店限定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|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感受草本抗痘力量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抗菌抗炎 全面護理油肌▸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https://bit.ly/3OCkrBg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面對出油、痘痘等夏日常見肌膚問題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😩🆘，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控制肌膚水油平衡及消炎抗菌什為重要！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特意推出以下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大網店尊享優惠，以全新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綠色純素力量抗痘系列 助您全面抗痘抗油，擺脫惱人的暗瘡肌！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💝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限定禮遇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💝
1️⃣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任何購物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即送綠色純素力量禮品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2️⃣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綠色力量抗痘套裝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快速急救痘痘肌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🛒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趕緊在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日前，把抗痘好物帶回家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🏠﹗
*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數量有限，送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/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售完即止
*優惠受條款及細則約束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7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D8E0F-C9F7-4C78-BCD4-E7AAD3AA5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483807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A916E-8C9F-4881-A78B-CDE061DB1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D7DB61-8F10-4CE0-B494-F2644EA18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501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56514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743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8110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838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151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74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31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1632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510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187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2701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8522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163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5589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276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865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034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22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- 2023-08-14 19:45:49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新登場  全新升級 綠色純素力量抗痘系列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🆕】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抗菌舒緩 擊退痘痘粉刺▸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https://bit.ly/3DUVsUY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夏日高溫容易令肌膚大量出油出汗，更有機會引致毛孔發炎，令「痘痘怪」有機可乘⚠️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😫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深受其害的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與解憂精靈聯手尋找出解決方案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綠色純素力量抗痘系列 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ProblemSolutionVegan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綠色純素力量抗痘系列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💚
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含低刺激性愛丁堡茶樹提取物及抗菌鎮靜成分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Totaneol™
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高效鎮靜抗炎、修復肌膚水油平衡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使用抗痘精華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星期後，皮脂分泌減少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47.4%*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，有效改善毛孔堵塞問題 
立即試試升級抗痘系列，全面呵護敏感性暗瘡肌，退痘急救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 easy﹗
*31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名油性皮膚的女性驗證使用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Vegan Essence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的皮脂、油分改善效果／測試機構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Ellead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皮膚科學研究所（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2023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月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日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~ 2023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月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27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日）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抗痘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痘痘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暗瘡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控油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保濕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284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96A74-673C-429C-8BE3-A006A57A6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011480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CC6DF-AE93-49BC-96E1-04590F3B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AC530-1C61-4D9C-8687-3CC82DAC5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26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31474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0019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72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21924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2963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8796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0991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1707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214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0514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6711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3821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4828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916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312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522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91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6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- 2023-08-11 18:31:07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【Hello！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我們是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belifUniverse Family】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在廣闊無垠的宇宙中，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Universe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裡有一間歷史悠久的美肌草藥店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🌿，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它們的產品功效神奇，以天然成分研製出適合各種肌膚的護膚品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✨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背後與來自精靈國度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Other World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的草本成分有關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🏞。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精靈後裔有著在草藥店閤樓穿越到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Other World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的能力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😲，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與趣怪精靈一起探尋草本護膚秘方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🧚……
⭐️belif Universe Family 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大重要角色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⭐️
1️⃣Billy 👉🏻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草藥店實習生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🔹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喜歡草本研究，是精靈後裔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🙀，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能夠進入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Other World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採集神奇草藥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2️⃣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Elly 👉🏻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KOL
🔹Billy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的孖生姊姊，愛網上分享美肌心得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💖，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也是草藥店網購平台負責人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3️⃣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解憂精靈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👉🏻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肌膚問題收集師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🔹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專門收集肌膚問題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🔍 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然後與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一起研究新配方幫助大家
精靈世界、神奇草本、閣樓的時空門，加上千絲萬縷的人物關係，今後將帶著大家，展開一場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Universe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神奇之旅。
立即追蹤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IG www.instagram.com/belifhk 
---------------------------------------------- 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370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1B2A7-53D3-4209-A9A9-7F5FFAB90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196455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BE768-5B26-4766-80DA-B6CF2E12A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0C1246-7556-4F61-89D7-4A98C31E3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604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67823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291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2315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9942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677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435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427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012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2680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314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108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31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2180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36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573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466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8703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88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- 2023-08-03 19:30:24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大招募｜禮遇多重賞😍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 
Enjoy Summer Time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🏖️！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誠邀您於今個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Summer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加入成為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，享盡多重美肌獎賞！從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迎新禮遇、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折扣優惠💰 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額外積分賞，驚喜不斷，讓你於夏日享受爆水滋養！🎁 
🎉凡首次購物即可享８月新會員禮遇！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重點推介 購買指定精選保濕套裝可享全數回賺*優惠💫，養出夏日爆水肌💦！ 把握機會，即到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門市選購！
 🎉新會員限定禮遇🎉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購買指定套裝，於下次購物時即享全數回賺*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，即送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額外迎新禮品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，即享 ＃全單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9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4️⃣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購物淨額滿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，額外賺 ＃雙倍會員積分
 *優惠受條款及細則約束，滿額禮遇以淨額計算，禮品及套裝數量有限，送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售完即止
 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 www.instagram.com/belifhk 
---------------------------------------------- 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341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43548B-F7F4-4126-A677-77A3DA5EF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4102888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9E13-1D80-4507-8AD3-C2EC4296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22FED-5791-4190-AB40-FC7748D6B0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194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66463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228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724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8158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667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207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5092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2530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446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476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747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4385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612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156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8134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7753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57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2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- 2023-08-02 11:03:34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網店限定 夏日護膚祭🎉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輸入「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SUMMER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」即享 滿額贈禮▸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https://bit.ly/456vpps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夏日炎炎，室內大開冷氣，室外就酷熱天氣☀，叫幼嫩敏感肌怎樣冷靜下來？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明白當「夏」需要，現於網店購物滿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，輸入優惠碼「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SUMMER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」，即送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亮白護膚禮品🎁，能抑制黑色素形成、抗氧同時亮白！購物滿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，更享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盛夏緊緻修復禮品🎁，除了有解決曬後泛紅、為肌膚鎮靜補濕的 ＃積雪草紓緩系列 產品外，更包含有效收細毛孔的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雪松淨肌緊緻系列 產品，避免因油脂過多令毛孔變大，讓你安然度過盛夏！把握機會，即到網店入手！
🌟夏日護膚祭 限定贈禮🌟
💛購物滿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0▶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維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亮白護膚禮品
💚購物滿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0▶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盛夏緊繳修復禮品
*數量有限，送完即止
*優惠不可疊加使用
*優惠受條款及細則約束
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
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94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FFA84-EF95-4BCB-A165-995D696874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63545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3746</Words>
  <Application>Microsoft Office PowerPoint</Application>
  <PresentationFormat>On-screen Show (4:3)</PresentationFormat>
  <Paragraphs>343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Facebook Original Own Posts Table | belif Hong Kong - 1 of 10</vt:lpstr>
      <vt:lpstr>Facebook Original Own Posts Table | belif Hong Kong - 2 of 10</vt:lpstr>
      <vt:lpstr>Facebook Original Own Posts Table | belif Hong Kong - 3 of 10</vt:lpstr>
      <vt:lpstr>Facebook Original Own Posts Table | belif Hong Kong - 4 of 10</vt:lpstr>
      <vt:lpstr>Facebook Original Own Posts Table | belif Hong Kong - 5 of 10</vt:lpstr>
      <vt:lpstr>Facebook Original Own Posts Table | belif Hong Kong - 6 of 10</vt:lpstr>
      <vt:lpstr>Facebook Original Own Posts Table | belif Hong Kong - 7 of 10</vt:lpstr>
      <vt:lpstr>Facebook Original Own Posts Table | belif Hong Kong - 8 of 10</vt:lpstr>
      <vt:lpstr>Facebook Original Own Posts Table | belif Hong Kong - 9 of 10</vt:lpstr>
      <vt:lpstr>Facebook Original Own Posts Table | belif Hong Kong - 10 of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belif Hong Kong - 1 of 10</dc:title>
  <dc:creator>Frederik Born</dc:creator>
  <cp:lastModifiedBy>Frederik Born</cp:lastModifiedBy>
  <cp:revision>1</cp:revision>
  <dcterms:created xsi:type="dcterms:W3CDTF">2023-09-15T03:37:15Z</dcterms:created>
  <dcterms:modified xsi:type="dcterms:W3CDTF">2023-09-15T03:40:06Z</dcterms:modified>
</cp:coreProperties>
</file>