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2994F-9AC6-4A5A-80E4-844AD5DFA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F97326-A632-43DF-8E06-BF95AAD871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512659"/>
              </p:ext>
            </p:extLst>
          </p:nvPr>
        </p:nvGraphicFramePr>
        <p:xfrm>
          <a:off x="457200" y="1731963"/>
          <a:ext cx="82296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66763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6804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0930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0983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4813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9684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5730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789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33552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6800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9620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9083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9297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8495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7325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4977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1038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7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13F7D-BE12-4A5A-BED5-FC1FB53CF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4067299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09FBE-50E5-4971-AC7A-8851C420E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93511-C4D1-4BE4-8158-F2DAAFEF4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5708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10670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2254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663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337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6262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98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76948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2613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4700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2680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0338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4662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6793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1823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53013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0032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4985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91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- 2023-07-27 18:00:05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秒自我膚質測試 ➡️乾性肌？缺水肌？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補濕之選▸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https://bit.ly/3q3J81t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要真正解決皮膚乾燥問題，並不能隨便使用補濕產品🙅🏻‍♀️ 立即回答以下問題，了解自己的肌膚是屬於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乾性肌 或是出現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缺水肌狀態，從而制定合適的保濕護膚對策，養出完美水潤肌💧👇🏼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Q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：「洗完面後，若不擦保養品，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分鐘後皮膚的出油狀況是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......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？」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：「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T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字位沒有出油，面頰乾燥緊繃，甚至出現甩皮。」
➡️🧡乾性肌：需長期補濕，為肌膚持續注入水份
推薦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匈牙利女王保濕水精華
✅啟動肌膚水潤系統，維持水油平衡
推薦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斗蓬草炸彈潔面卸妝啫喱
✅低敏、溫和潔淨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+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卸妝二合一配方，同時備有鎮靜及補水功效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A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：「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T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字位微微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/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大量出油，整體肌膚感覺乾燥。」
➡️💙缺水肌：需於短時間內鎖水，避免水份流失
推薦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復活草保濕肌底精華
✅黃金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秒鎖水，提升後續護膚品吸收
推薦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斗篷草高效水分炸彈霜
✅即時補濕，提升皮膚水分及為皮膚打造保護膜
 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www.instagram.com/belifhk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743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E1B12-3901-4889-B04A-DC9D0943A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4091369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9A29A-66A1-4046-9664-3EEED7B35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79934-DE03-472F-B24E-57EB0369A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851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15606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426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90990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7660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9597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3047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7395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502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9022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1598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0078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848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0981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5031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8517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4683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6102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- 2023-07-25 19:10:15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#belifUniverse【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踏進草本之園，尋找爆水力量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👑💦】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感受天然爆水炸彈霜▸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https://bit.ly/3Y8P1ab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於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草本店工作的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Billy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熱愛大自然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🌿，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懂得在森林裡找出優質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斗篷草 及 其他天然草本成分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組合成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#Napiers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獨家補濕配方，研製出人氣皇牌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斗篷草高效水分炸彈霜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✅! 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全新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125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ml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增量裝熱賣中，升級容量讓您感受更多天然草本力量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👍🏼！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立即追蹤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IG👉🏻www.instagram.com/belifhk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 #AquaBomb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90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AC649-5F49-4C6B-AC00-2C22D9590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2017235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35DCE-4958-45EC-9A6A-1B23AA439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283F41-453C-44C7-A176-25FE1864C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860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42085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385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974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5680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1729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7963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2400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3710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287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4946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3772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2633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807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366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8712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8605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8347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161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- 2023-07-21 18:00:25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禮遇放送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夏日護膚祭🌻限時免運！再享滿額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85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限時優惠，立即入手▸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https://bit.ly/46Ymvfh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夏天一出門，肌膚就出汗爆油，回到冷氣房卻乾燥缺水😫？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現正舉行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夏日護膚祭💮，由即日起至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日，於網店購物即享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全店免運費優惠 ，買滿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更可享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全單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85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折 🎉～立即把握機會入手心水產品， 調整肌膚水油平衡🥳！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至抵皇牌推薦：
👑斗篷草高效水分炸彈霜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(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限定版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)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👑
►啫喱質地，冰涼清爽❄️
►即時保濕，提升皮膚水分最少達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70%^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💦
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2.5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倍增量🆙至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125ml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，附送天然香薰包
*優惠受條款及細則約束。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^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根據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位女性使用產品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小時的肌膚水分的研究結果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/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測試機構：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Ellead (26.4-21.6.2021)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www.instagram.com/belifhk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#AquaBomb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3.2295 %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834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49C35-72E3-48AA-BD45-75A5E0E5A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240963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28C41-B73F-483A-91E5-BD8BE515E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CAFF58-AF86-4B67-ADEF-236685D3D9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8021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40965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6840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9161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9642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687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3230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9361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6389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5392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78060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15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208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2784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7850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1971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8453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5678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24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- 2023-07-19 19:31:43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即時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VS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長效 爆水二選一💧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雙皇牌補濕炸彈霜銷量已超過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1000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萬*🎊！有選擇困難症的你，快看看以下兩款炸彈霜的特點，選出你的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Perfect Match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💘～
👑💧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斗篷草高效水分炸彈霜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Aqua Bomb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爆炸性「即時」補濕➡️斗篷草精華直達肌底，有助提升皮膚水分最少達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70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^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，讓肌膚瞬間變得柔軟水嫩
適用人士➡️油性及混合性皮膚
質感➡️啫喱質感，清爽冰涼
👑🌿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紫芹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26hr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潤澤炸彈霜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Moisturizing Bomb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長達「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26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小時」極緻保濕➡️蘊含紫芹葉精華成分，能促進肌膚細胞再生，舒緩滋潤肌膚
適用人士➡️乾性沙漠肌
質感➡️柔滑乳霜質地，輕薄鎖水
🎉限定版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Aqua Bomb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經已登陸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各大門市及網店，容量更激增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2.5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倍至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125ml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！想感受爆水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Moments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，記住把握機會入手
🛒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:  https://bit.ly/3pLcba4
*2010-2021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年期間全球累積銷量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^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根據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位女性使用產品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小時的肌膚水分的研究結果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/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測試機構：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Ellead (26.4-21.6.2021)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www.instagram.com/belifhk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#AquaBomb #MoisturizingBomb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762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B39D2-8418-4D9D-ADD7-AFD74C07A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423805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5CEDD-6245-469D-87AA-3FCA20E24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CFE32C-25FB-46A0-90BC-99DD1CE4A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5578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81065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8786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47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3572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4836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3015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6176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1930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175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8986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1349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3840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4633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2955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665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3116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8383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01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- 2023-07-15 12:00:21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禮遇放送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【belifer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大招募📣！新會員專享禮遇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Be our belifer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！於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網店或門市進行任何消費，即可加入會員成為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belifer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🤩除了尊享豐富迎新禮遇，消費同時更可儲積分、換禮品🎁！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一直以天然草本植物萃取，研發出多款產品照顧不同肌膚需要🌱想感受大自然護膚力量，絕對不要錯過！
🎊迎新禮遇🎊
🔹新入會即享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皇牌炸彈保濕禮品🎁
🔸買滿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HK0▶️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額外送 草本爽膚套裝
🔹買滿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HK,000 ▶️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額外賺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倍會員積分
🔸新會員尊享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皇牌水分炸彈套裝
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即買即回贈優惠 
會員於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7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月份期間到任何門市買滿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HK,000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，即減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HK0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！ 多買多減！立即入會，盡享優惠驚喜💙～
 *優惠受條款及細則約束，滿額禮遇以淨額計算，禮品及套裝數量有限，送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/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售完即止
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www.instagram.com/belifhk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778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6D1B6-D4CF-4955-B16F-DBBDE623F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1411245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A8282-03ED-4C41-BB59-B5B1CE7AB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77DDD-1346-4276-8F05-7C8DE65F83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3775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01876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11858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96438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1656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7966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9435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8231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2802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125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3825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4785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9471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993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4988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59443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46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7460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58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- 2023-07-13 18:47:09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泛紅肌恩物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Aqua Bomb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密密爆水急降溫❄️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舒緩曬後泛紅▸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https://bit.ly/3D6b6ML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炎炎夏日，猛烈日照令肌膚變得乾燥、泛紅痕癢🏜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斗篷草高效水分炸彈霜 為肌膚即時舒緩降溫！
皇牌斗篷草高效水分炸彈霜
💚百年草本補濕配方，提供即時爆炸性補濕效果，提升肌膚水分至少達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70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％*💦
💚水潤凝膠啫喱質感，一抹即現冰涼快感❄️，輕盈零負擔👌🏼！
全新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限定版 更增量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2.5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倍至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125ml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🎉，為肌膚密密補水💁🏻‍♀️➕修復曬後敏感，解決肌膚乾燥泛紅，回復水潤舒適，讓您盡情享受盛夏☀️！
 *根據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位女性使用產品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小時的肌膚水分的研究結果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/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測試機構：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Ellead (26.4-21.6.2021)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www.instagram.com/belifhk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#AquaBomb #Suitable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4.7245 %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707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CA30F-EF1B-4799-AB72-8DD06EE9A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2037630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C9C64-4B48-4A1E-A47D-A3D9E2963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E6608-F2DE-4924-BBB2-79FEE2FEA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2995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78615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747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6261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4109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4106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9043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27089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1494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8486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0918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18633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6961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2211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5170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5205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7365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174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21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- 2023-07-12 18:30:31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斗篷草高效水分炸彈霜 全新環保包裝💚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養出自然美肌 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https://bit.ly/3D6b6ML 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護膚也要環保！呵護肌膚同時一起愛護地球，齊齊保持自然美🌏✨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全新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斗篷草高效水分炸彈霜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(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限定版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)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，包裝採用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100%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可再生物料♻️，減少地球負擔。炸彈霜加入皇牌草本補濕配方，蘊含斗篷草精華萃取，純淨天然🌿。由內至外，讓肌膚和環境都達至可持續自然美 🌳！
 🌱 限定版更聯乘韓國園藝品牌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#tealtable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，附贈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天然香薰包🌸，時刻散發大自然滋潤～
即到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各大門市及網店入手，感受來自大自然的水潤恩賜💁🏻‍♀️！
 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www.instagram.com/belifhk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#AquaBomb #Suitable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323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95AFB-E296-4849-AA27-5D3CDB92E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560972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07874-F9A6-4B4A-BB33-625D4EACA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2B79DA-A991-4522-B4B4-A4AECFF105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82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2029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8935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1089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1132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7651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7856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7444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679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1646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879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182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237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8774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0576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266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4262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6062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7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- 2023-07-12 13:00:20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美肌之本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斗篷草高效水分炸彈霜 全新環保包裝💚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可持續自然美 ▸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https://bit.ly/3D6b6ML 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護膚也要環保！呵護肌膚同時一起愛護地球，齊齊保持自然美🌏✨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全新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斗篷草高效水分炸彈霜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(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限定版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)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，包裝採用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100%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可再生物料♻️，減少地球負擔。炸彈霜加入皇牌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百年草本補濕配方，蘊含斗篷草精華萃取，純淨天然🌿。由內至外，讓肌膚和環境都達至可持續自然美 🌳！
 🌱 限定版更聯乘韓國園藝品牌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#tealtable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，附贈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天然香薰包🌸，時刻散發大自然滋潤～
即到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各大門市及網店入手，感受來自大自然的水潤恩賜💁🏻‍♀️！
 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www.instagram.com/belifhk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面霜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補水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補濕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環保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可持續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#AquaBomb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812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BD3FA-1A08-4DC4-BA87-2A8EBF0D9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3210842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BB07F-4B86-4449-8F2F-F4AFCFCE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9EA46-73AE-494B-84E5-85A53BCE2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9768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37093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7718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127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6910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0776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9810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5844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375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4499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2416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7477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104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2354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8928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2900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3819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5024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26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- 2023-07-07 19:00:03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美肌之本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【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Keep fresh &amp; stay hydrated💦】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天氣越濕熱，肌膚越渴求清爽保濕感覺！韓國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No.1*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草本補濕霜品牌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的皇牌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AquaBomb 👑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啫喱質地冰涼舒爽 ，一抹瞬間吸收，斗篷草精華更可直達肌底，維持肌膚水分充足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💦！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現更升級聯乘韓國園藝品牌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teal table，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推出增量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2.5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倍，兼附送天然香薰包的環保包裝「限定版」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🤩，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滿足肌膚清爽補水訴求！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AquaBombJumbo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斗篷草高效水分炸彈霜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💧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肌膚水分提升最少達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70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％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1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💧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持續使用可有效改善水潤度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💧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平衡油脂水平，避免肌膚缺水出油⚖️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😌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想於炎夏為肌膚帶來不再黏膩的保濕感？立即入手，感受皇牌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Aqua Bomb Jumbo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爆水魅力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💁🏻‍♀️！
*2017-2018 Kantar Worldpanel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韓國專櫃品牌補濕霜銷售統計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^2010-2021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年期間全球累積銷量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1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根據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30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位女性使用產品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小時的肌膚水分的研究結果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/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測試機構：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Ellead (26.4-21.6.2021)
2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根據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33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位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25-58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歲女性連續使用後，肌膚水分持續增長的結果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/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測試機構：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Global Medical Research Center (14-18.6.2021)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立即追蹤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IG👉🏻www.instagram.com/belifhk
----------------------------------------------
#KeepCleanKeepBelif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淨化自肌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belifInYourself #CleanBeauty #belif #belifHongKong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護膚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護膚品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補濕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爆水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補水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34" charset="-128"/>
                          <a:cs typeface="+mn-cs"/>
                        </a:rPr>
                        <a:t>面霜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25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EB559-4A85-4681-B997-27F8E611B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2416253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6FA13-8E35-4D07-AADB-9CB2441E4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660B67-41AA-4C2C-A809-87F0E075A8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2944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20060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1581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1682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9688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9777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0975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1433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1162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5122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3447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9498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4299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9869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0049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3388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9914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9785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59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belif Hong Kong - 2023-07-05 17:55:59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50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2BE89-5DD2-4CF3-A550-42A119686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712097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CFE1E-A2A0-405C-A0F0-2E98C4B04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belif Hong Kong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06D200-4E3D-4BDC-83B6-520BD71EAB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930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61490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0893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3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8449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7138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4708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2889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1189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3846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9070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883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202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2925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70809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5405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811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699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Hong Kong - 2023-07-04 18:09:11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
 #belif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新登場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【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限定版炸彈霜新登場！夏日補水必備✨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】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想過個「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GO GREEN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」盛夏，為肌膚降溫補水，同時守護環境💚？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全新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限定版斗篷草高效水分炸彈霜 能全面滿足你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水潤度、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性價比 及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可持續理念 三大需要！
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限定版炸彈霜 聯乘了韓國園藝品牌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teal table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
✅採用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100%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可再生物料包裝♻️
✅附送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天然香薰包🌸
✅容量更激增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2.5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倍至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125ml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🆙，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CP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值極高🤩！
累積銷量過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1,000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萬*的雙皇牌補濕炸彈霜蘊含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百年草本補濕配方，冰涼啫喱質地，能即時提升皮膚水分最少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70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％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^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💧。通過維持水油平衡⚖️，減少因缺水而出油的問題。
即到門市或網店搶購限定版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Aqua Bomb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，迎接清爽夏日☀️！
*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2010-2021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年期間全球累積銷量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^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根據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30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位女性使用產品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小時的肌膚水分的研究結果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/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測試機構：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Ellead (26.4-21.6.2021)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立即追蹤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belif IG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www.instagram.com/belifhk
----------------------------------------------
#KeepCleanKeepBelif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淨化自肌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#belifInYourself #CleanBeauty #belif #belifHongKong 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護膚品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面霜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補水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補濕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環保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可持續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新細明體" panose="02020500000000000000" pitchFamily="18" charset="-120"/>
                          <a:cs typeface="+mn-cs"/>
                        </a:rPr>
                        <a:t>#AquaBomb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54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82F3E-2A93-4475-9E40-3A56D53BC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34638883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4173</Words>
  <Application>Microsoft Office PowerPoint</Application>
  <PresentationFormat>On-screen Show (4:3)</PresentationFormat>
  <Paragraphs>415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Table | belif Hong Kong - 1 of 12</vt:lpstr>
      <vt:lpstr>Facebook Original Own Posts Table | belif Hong Kong - 2 of 12</vt:lpstr>
      <vt:lpstr>Facebook Original Own Posts Table | belif Hong Kong - 3 of 12</vt:lpstr>
      <vt:lpstr>Facebook Original Own Posts Table | belif Hong Kong - 4 of 12</vt:lpstr>
      <vt:lpstr>Facebook Original Own Posts Table | belif Hong Kong - 5 of 12</vt:lpstr>
      <vt:lpstr>Facebook Original Own Posts Table | belif Hong Kong - 6 of 12</vt:lpstr>
      <vt:lpstr>Facebook Original Own Posts Table | belif Hong Kong - 7 of 12</vt:lpstr>
      <vt:lpstr>Facebook Original Own Posts Table | belif Hong Kong - 8 of 12</vt:lpstr>
      <vt:lpstr>Facebook Original Own Posts Table | belif Hong Kong - 9 of 12</vt:lpstr>
      <vt:lpstr>Facebook Original Own Posts Table | belif Hong Kong - 10 of 12</vt:lpstr>
      <vt:lpstr>Facebook Original Own Posts Table | belif Hong Kong - 11 of 12</vt:lpstr>
      <vt:lpstr>Facebook Original Own Posts Table | belif Hong Kong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Table | belif Hong Kong - 1 of 12</dc:title>
  <dc:creator>Frederik Born</dc:creator>
  <cp:lastModifiedBy>Frederik Born</cp:lastModifiedBy>
  <cp:revision>1</cp:revision>
  <dcterms:created xsi:type="dcterms:W3CDTF">2023-08-17T04:25:46Z</dcterms:created>
  <dcterms:modified xsi:type="dcterms:W3CDTF">2023-08-17T04:29:47Z</dcterms:modified>
</cp:coreProperties>
</file>