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AA586-0016-4358-9FB4-4E5A66E8F3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AC9FB-5D6A-4B19-ABE4-DFE91883D3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Pfalzwerke AG</a:t>
            </a:r>
          </a:p>
        </p:txBody>
      </p:sp>
    </p:spTree>
    <p:extLst>
      <p:ext uri="{BB962C8B-B14F-4D97-AF65-F5344CB8AC3E}">
        <p14:creationId xmlns:p14="http://schemas.microsoft.com/office/powerpoint/2010/main" val="765968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120B5-A269-4E95-964A-464DDC5C4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37A844-5819-4FE3-A71D-010DE40B01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2077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057443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31739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39899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982479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45191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64287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51599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0649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1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3211.6666666667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15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79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910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9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034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EB594-5878-41C7-B457-D0325EDFE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04/04/2023 - 04/18/2023</a:t>
            </a:r>
          </a:p>
        </p:txBody>
      </p:sp>
    </p:spTree>
    <p:extLst>
      <p:ext uri="{BB962C8B-B14F-4D97-AF65-F5344CB8AC3E}">
        <p14:creationId xmlns:p14="http://schemas.microsoft.com/office/powerpoint/2010/main" val="2248893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701E7-D07C-4BA6-BAD3-F9FB409D0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559778-E44D-4069-A130-288BE5E1E2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5168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501853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402879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197500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12783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689167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465228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84437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72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MVV Energie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34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94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Pfalzwerke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87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pfalzwerke_gruppe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28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mvvenergie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05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1komma5grad_com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62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@123energie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40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@Pfalzwerke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9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06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Pfalzwerke 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432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58055-9A8E-4ACE-BCEA-7B409E800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04/04/2023 - 04/18/2023</a:t>
            </a:r>
          </a:p>
        </p:txBody>
      </p:sp>
    </p:spTree>
    <p:extLst>
      <p:ext uri="{BB962C8B-B14F-4D97-AF65-F5344CB8AC3E}">
        <p14:creationId xmlns:p14="http://schemas.microsoft.com/office/powerpoint/2010/main" val="2835862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C661C-37BC-4336-B9B7-FCC198973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EB151C-4A48-4E6E-86A9-65D48AEDE6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3314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999421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401554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802384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51251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899082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506574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8366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03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Pfalzwerke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7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Pfalzwerke Netz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18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1KOMMA5°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652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4FBA6-9971-4F0B-85EE-1A5471A81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04/04/2023 - 04/18/2023</a:t>
            </a:r>
          </a:p>
        </p:txBody>
      </p:sp>
    </p:spTree>
    <p:extLst>
      <p:ext uri="{BB962C8B-B14F-4D97-AF65-F5344CB8AC3E}">
        <p14:creationId xmlns:p14="http://schemas.microsoft.com/office/powerpoint/2010/main" val="3816667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347</Words>
  <Application>Microsoft Office PowerPoint</Application>
  <PresentationFormat>On-screen Show (4:3)</PresentationFormat>
  <Paragraphs>161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Management Report</vt:lpstr>
      <vt:lpstr>Overall Network Key Metrics Table | All profiles</vt:lpstr>
      <vt:lpstr>Overall Overall Top Pages | All profiles - 1 of 2</vt:lpstr>
      <vt:lpstr>Overall Overall Top Pages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creator>Frederik Born</dc:creator>
  <cp:lastModifiedBy>Frederik Born</cp:lastModifiedBy>
  <cp:revision>1</cp:revision>
  <dcterms:created xsi:type="dcterms:W3CDTF">2023-04-30T23:07:31Z</dcterms:created>
  <dcterms:modified xsi:type="dcterms:W3CDTF">2023-04-30T23:07:39Z</dcterms:modified>
</cp:coreProperties>
</file>