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pfalzwerke_gruppe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10635</c:v>
                </c:pt>
                <c:pt idx="1">
                  <c:v>10428</c:v>
                </c:pt>
                <c:pt idx="2">
                  <c:v>8404</c:v>
                </c:pt>
                <c:pt idx="3">
                  <c:v>8699</c:v>
                </c:pt>
                <c:pt idx="4">
                  <c:v>7307</c:v>
                </c:pt>
                <c:pt idx="5">
                  <c:v>6875</c:v>
                </c:pt>
                <c:pt idx="6">
                  <c:v>51</c:v>
                </c:pt>
                <c:pt idx="7">
                  <c:v>163</c:v>
                </c:pt>
                <c:pt idx="8">
                  <c:v>338</c:v>
                </c:pt>
                <c:pt idx="9">
                  <c:v>9</c:v>
                </c:pt>
                <c:pt idx="10">
                  <c:v>18</c:v>
                </c:pt>
                <c:pt idx="11">
                  <c:v>631</c:v>
                </c:pt>
                <c:pt idx="12">
                  <c:v>56</c:v>
                </c:pt>
                <c:pt idx="13">
                  <c:v>9</c:v>
                </c:pt>
                <c:pt idx="14">
                  <c:v>480</c:v>
                </c:pt>
                <c:pt idx="15">
                  <c:v>142</c:v>
                </c:pt>
                <c:pt idx="16">
                  <c:v>12</c:v>
                </c:pt>
                <c:pt idx="17">
                  <c:v>4</c:v>
                </c:pt>
                <c:pt idx="18">
                  <c:v>497</c:v>
                </c:pt>
                <c:pt idx="19">
                  <c:v>639</c:v>
                </c:pt>
                <c:pt idx="20">
                  <c:v>112</c:v>
                </c:pt>
                <c:pt idx="21">
                  <c:v>6</c:v>
                </c:pt>
                <c:pt idx="22">
                  <c:v>10</c:v>
                </c:pt>
                <c:pt idx="23">
                  <c:v>414</c:v>
                </c:pt>
                <c:pt idx="24">
                  <c:v>62</c:v>
                </c:pt>
                <c:pt idx="25">
                  <c:v>13</c:v>
                </c:pt>
                <c:pt idx="26">
                  <c:v>14</c:v>
                </c:pt>
                <c:pt idx="27">
                  <c:v>431</c:v>
                </c:pt>
                <c:pt idx="28">
                  <c:v>34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62-4BA1-A55B-269D805005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679544"/>
        <c:axId val="336680528"/>
      </c:lineChart>
      <c:dateAx>
        <c:axId val="336679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80528"/>
        <c:crosses val="autoZero"/>
        <c:auto val="1"/>
        <c:lblOffset val="100"/>
        <c:baseTimeUnit val="days"/>
      </c:dateAx>
      <c:valAx>
        <c:axId val="33668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7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pfalzwerke_gruppe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7A-41CC-BD00-5E4CB74920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pfalzwerke_gruppe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7A-41CC-BD00-5E4CB74920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pfalzwerke_gruppe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7A-41CC-BD00-5E4CB74920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pfalzwerke_gruppe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27A-41CC-BD00-5E4CB74920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pfalzwerke_gruppe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7A-41CC-BD00-5E4CB74920C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pfalzwerke_gruppe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27A-41CC-BD00-5E4CB74920C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pfalzwerke_gruppe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7A-41CC-BD00-5E4CB74920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122448"/>
        <c:axId val="333122776"/>
      </c:barChart>
      <c:catAx>
        <c:axId val="33312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22776"/>
        <c:crosses val="autoZero"/>
        <c:auto val="1"/>
        <c:lblAlgn val="ctr"/>
        <c:lblOffset val="100"/>
        <c:noMultiLvlLbl val="0"/>
      </c:catAx>
      <c:valAx>
        <c:axId val="33312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2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3228</c:v>
                </c:pt>
                <c:pt idx="1">
                  <c:v>3228</c:v>
                </c:pt>
                <c:pt idx="2">
                  <c:v>3228</c:v>
                </c:pt>
                <c:pt idx="3">
                  <c:v>3228</c:v>
                </c:pt>
                <c:pt idx="4">
                  <c:v>3228</c:v>
                </c:pt>
                <c:pt idx="5">
                  <c:v>3229</c:v>
                </c:pt>
                <c:pt idx="6">
                  <c:v>3229</c:v>
                </c:pt>
                <c:pt idx="7">
                  <c:v>3229</c:v>
                </c:pt>
                <c:pt idx="8">
                  <c:v>3229</c:v>
                </c:pt>
                <c:pt idx="9">
                  <c:v>5912</c:v>
                </c:pt>
                <c:pt idx="10">
                  <c:v>5913</c:v>
                </c:pt>
                <c:pt idx="11">
                  <c:v>5913</c:v>
                </c:pt>
                <c:pt idx="12">
                  <c:v>5918</c:v>
                </c:pt>
                <c:pt idx="13">
                  <c:v>5918</c:v>
                </c:pt>
                <c:pt idx="14">
                  <c:v>5919</c:v>
                </c:pt>
                <c:pt idx="15">
                  <c:v>5919</c:v>
                </c:pt>
                <c:pt idx="16">
                  <c:v>5918</c:v>
                </c:pt>
                <c:pt idx="17">
                  <c:v>5918</c:v>
                </c:pt>
                <c:pt idx="18">
                  <c:v>5918</c:v>
                </c:pt>
                <c:pt idx="19">
                  <c:v>5918</c:v>
                </c:pt>
                <c:pt idx="20">
                  <c:v>5917</c:v>
                </c:pt>
                <c:pt idx="21">
                  <c:v>5917</c:v>
                </c:pt>
                <c:pt idx="22">
                  <c:v>5917</c:v>
                </c:pt>
                <c:pt idx="23">
                  <c:v>5917</c:v>
                </c:pt>
                <c:pt idx="24">
                  <c:v>5917</c:v>
                </c:pt>
                <c:pt idx="25">
                  <c:v>5918</c:v>
                </c:pt>
                <c:pt idx="26">
                  <c:v>5919</c:v>
                </c:pt>
                <c:pt idx="27">
                  <c:v>5919</c:v>
                </c:pt>
                <c:pt idx="28">
                  <c:v>5918</c:v>
                </c:pt>
                <c:pt idx="29">
                  <c:v>5918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D0-4767-824F-B4A324BCDE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9">
                  <c:v>1093</c:v>
                </c:pt>
                <c:pt idx="10">
                  <c:v>1093</c:v>
                </c:pt>
                <c:pt idx="11">
                  <c:v>1093</c:v>
                </c:pt>
                <c:pt idx="12">
                  <c:v>1092</c:v>
                </c:pt>
                <c:pt idx="13">
                  <c:v>1091</c:v>
                </c:pt>
                <c:pt idx="14">
                  <c:v>1091</c:v>
                </c:pt>
                <c:pt idx="15">
                  <c:v>1091</c:v>
                </c:pt>
                <c:pt idx="16">
                  <c:v>1092</c:v>
                </c:pt>
                <c:pt idx="17">
                  <c:v>1092</c:v>
                </c:pt>
                <c:pt idx="18">
                  <c:v>1092</c:v>
                </c:pt>
                <c:pt idx="19">
                  <c:v>1092</c:v>
                </c:pt>
                <c:pt idx="20">
                  <c:v>1093</c:v>
                </c:pt>
                <c:pt idx="21">
                  <c:v>1093</c:v>
                </c:pt>
                <c:pt idx="22">
                  <c:v>1093</c:v>
                </c:pt>
                <c:pt idx="23">
                  <c:v>1093</c:v>
                </c:pt>
                <c:pt idx="24">
                  <c:v>1093</c:v>
                </c:pt>
                <c:pt idx="25">
                  <c:v>1092</c:v>
                </c:pt>
                <c:pt idx="26">
                  <c:v>1094</c:v>
                </c:pt>
                <c:pt idx="27">
                  <c:v>1093</c:v>
                </c:pt>
                <c:pt idx="28">
                  <c:v>1093</c:v>
                </c:pt>
                <c:pt idx="29">
                  <c:v>1093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D0-4767-824F-B4A324BCDE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9">
                  <c:v>353</c:v>
                </c:pt>
                <c:pt idx="10">
                  <c:v>353</c:v>
                </c:pt>
                <c:pt idx="11">
                  <c:v>353</c:v>
                </c:pt>
                <c:pt idx="12">
                  <c:v>353</c:v>
                </c:pt>
                <c:pt idx="13">
                  <c:v>354</c:v>
                </c:pt>
                <c:pt idx="14">
                  <c:v>354</c:v>
                </c:pt>
                <c:pt idx="15">
                  <c:v>354</c:v>
                </c:pt>
                <c:pt idx="16">
                  <c:v>354</c:v>
                </c:pt>
                <c:pt idx="17">
                  <c:v>354</c:v>
                </c:pt>
                <c:pt idx="18">
                  <c:v>354</c:v>
                </c:pt>
                <c:pt idx="19">
                  <c:v>354</c:v>
                </c:pt>
                <c:pt idx="20">
                  <c:v>354</c:v>
                </c:pt>
                <c:pt idx="21">
                  <c:v>354</c:v>
                </c:pt>
                <c:pt idx="22">
                  <c:v>355</c:v>
                </c:pt>
                <c:pt idx="23">
                  <c:v>355</c:v>
                </c:pt>
                <c:pt idx="24">
                  <c:v>355</c:v>
                </c:pt>
                <c:pt idx="25">
                  <c:v>356</c:v>
                </c:pt>
                <c:pt idx="26">
                  <c:v>357</c:v>
                </c:pt>
                <c:pt idx="27">
                  <c:v>357</c:v>
                </c:pt>
                <c:pt idx="28">
                  <c:v>357</c:v>
                </c:pt>
                <c:pt idx="29">
                  <c:v>357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D0-4767-824F-B4A324BCDE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6996</c:v>
                </c:pt>
                <c:pt idx="1">
                  <c:v>7002</c:v>
                </c:pt>
                <c:pt idx="2">
                  <c:v>7009</c:v>
                </c:pt>
                <c:pt idx="3">
                  <c:v>7017</c:v>
                </c:pt>
                <c:pt idx="4">
                  <c:v>7025</c:v>
                </c:pt>
                <c:pt idx="5">
                  <c:v>7032</c:v>
                </c:pt>
                <c:pt idx="6">
                  <c:v>7041</c:v>
                </c:pt>
                <c:pt idx="7">
                  <c:v>7046</c:v>
                </c:pt>
                <c:pt idx="8">
                  <c:v>7053</c:v>
                </c:pt>
                <c:pt idx="9">
                  <c:v>9532</c:v>
                </c:pt>
                <c:pt idx="10">
                  <c:v>9544</c:v>
                </c:pt>
                <c:pt idx="11">
                  <c:v>9558</c:v>
                </c:pt>
                <c:pt idx="12">
                  <c:v>9570</c:v>
                </c:pt>
                <c:pt idx="13">
                  <c:v>9579</c:v>
                </c:pt>
                <c:pt idx="14">
                  <c:v>9590</c:v>
                </c:pt>
                <c:pt idx="15">
                  <c:v>9608</c:v>
                </c:pt>
                <c:pt idx="16">
                  <c:v>9620</c:v>
                </c:pt>
                <c:pt idx="17">
                  <c:v>9635</c:v>
                </c:pt>
                <c:pt idx="18">
                  <c:v>9651</c:v>
                </c:pt>
                <c:pt idx="19">
                  <c:v>9666</c:v>
                </c:pt>
                <c:pt idx="20">
                  <c:v>9673</c:v>
                </c:pt>
                <c:pt idx="21">
                  <c:v>24281</c:v>
                </c:pt>
                <c:pt idx="22">
                  <c:v>24328</c:v>
                </c:pt>
                <c:pt idx="23">
                  <c:v>24384</c:v>
                </c:pt>
                <c:pt idx="24">
                  <c:v>24446</c:v>
                </c:pt>
                <c:pt idx="25">
                  <c:v>24524</c:v>
                </c:pt>
                <c:pt idx="26">
                  <c:v>24574</c:v>
                </c:pt>
                <c:pt idx="27">
                  <c:v>24635</c:v>
                </c:pt>
                <c:pt idx="28">
                  <c:v>24674</c:v>
                </c:pt>
                <c:pt idx="29">
                  <c:v>24701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4D0-4767-824F-B4A324BCDE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9">
                  <c:v>2509</c:v>
                </c:pt>
                <c:pt idx="10">
                  <c:v>2511</c:v>
                </c:pt>
                <c:pt idx="11">
                  <c:v>2509</c:v>
                </c:pt>
                <c:pt idx="12">
                  <c:v>2513</c:v>
                </c:pt>
                <c:pt idx="13">
                  <c:v>2513</c:v>
                </c:pt>
                <c:pt idx="14">
                  <c:v>2513</c:v>
                </c:pt>
                <c:pt idx="15">
                  <c:v>2514</c:v>
                </c:pt>
                <c:pt idx="16">
                  <c:v>2513</c:v>
                </c:pt>
                <c:pt idx="17">
                  <c:v>2516</c:v>
                </c:pt>
                <c:pt idx="18">
                  <c:v>2516</c:v>
                </c:pt>
                <c:pt idx="19">
                  <c:v>2515</c:v>
                </c:pt>
                <c:pt idx="20">
                  <c:v>2514</c:v>
                </c:pt>
                <c:pt idx="21">
                  <c:v>7628</c:v>
                </c:pt>
                <c:pt idx="22">
                  <c:v>7635</c:v>
                </c:pt>
                <c:pt idx="23">
                  <c:v>7646</c:v>
                </c:pt>
                <c:pt idx="24">
                  <c:v>7657</c:v>
                </c:pt>
                <c:pt idx="25">
                  <c:v>7663</c:v>
                </c:pt>
                <c:pt idx="26">
                  <c:v>7666</c:v>
                </c:pt>
                <c:pt idx="27">
                  <c:v>7674</c:v>
                </c:pt>
                <c:pt idx="28">
                  <c:v>7679</c:v>
                </c:pt>
                <c:pt idx="29">
                  <c:v>7689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4D0-4767-824F-B4A324BCD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126240"/>
        <c:axId val="333885592"/>
      </c:lineChart>
      <c:dateAx>
        <c:axId val="334126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85592"/>
        <c:crosses val="autoZero"/>
        <c:auto val="1"/>
        <c:lblOffset val="100"/>
        <c:baseTimeUnit val="days"/>
      </c:dateAx>
      <c:valAx>
        <c:axId val="33388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2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3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74-435F-AC85-C041807E6F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74-435F-AC85-C041807E6F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5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1</c:v>
                </c:pt>
                <c:pt idx="23">
                  <c:v>4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74-435F-AC85-C041807E6F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A74-435F-AC85-C041807E6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7917536"/>
        <c:axId val="487910648"/>
      </c:lineChart>
      <c:dateAx>
        <c:axId val="487917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910648"/>
        <c:crosses val="autoZero"/>
        <c:auto val="1"/>
        <c:lblOffset val="100"/>
        <c:baseTimeUnit val="days"/>
      </c:dateAx>
      <c:valAx>
        <c:axId val="48791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91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3228</c:v>
                </c:pt>
                <c:pt idx="1">
                  <c:v>3228</c:v>
                </c:pt>
                <c:pt idx="2">
                  <c:v>3228</c:v>
                </c:pt>
                <c:pt idx="3">
                  <c:v>3228</c:v>
                </c:pt>
                <c:pt idx="4">
                  <c:v>3228</c:v>
                </c:pt>
                <c:pt idx="5">
                  <c:v>3229</c:v>
                </c:pt>
                <c:pt idx="6">
                  <c:v>3229</c:v>
                </c:pt>
                <c:pt idx="7">
                  <c:v>3229</c:v>
                </c:pt>
                <c:pt idx="8">
                  <c:v>3229</c:v>
                </c:pt>
                <c:pt idx="9">
                  <c:v>5912</c:v>
                </c:pt>
                <c:pt idx="10">
                  <c:v>5913</c:v>
                </c:pt>
                <c:pt idx="11">
                  <c:v>5913</c:v>
                </c:pt>
                <c:pt idx="12">
                  <c:v>5918</c:v>
                </c:pt>
                <c:pt idx="13">
                  <c:v>5918</c:v>
                </c:pt>
                <c:pt idx="14">
                  <c:v>5919</c:v>
                </c:pt>
                <c:pt idx="15">
                  <c:v>5919</c:v>
                </c:pt>
                <c:pt idx="16">
                  <c:v>5918</c:v>
                </c:pt>
                <c:pt idx="17">
                  <c:v>5918</c:v>
                </c:pt>
                <c:pt idx="18">
                  <c:v>5918</c:v>
                </c:pt>
                <c:pt idx="19">
                  <c:v>5918</c:v>
                </c:pt>
                <c:pt idx="20">
                  <c:v>5917</c:v>
                </c:pt>
                <c:pt idx="21">
                  <c:v>5917</c:v>
                </c:pt>
                <c:pt idx="22">
                  <c:v>5917</c:v>
                </c:pt>
                <c:pt idx="23">
                  <c:v>5917</c:v>
                </c:pt>
                <c:pt idx="24">
                  <c:v>5917</c:v>
                </c:pt>
                <c:pt idx="25">
                  <c:v>5918</c:v>
                </c:pt>
                <c:pt idx="26">
                  <c:v>5919</c:v>
                </c:pt>
                <c:pt idx="27">
                  <c:v>5919</c:v>
                </c:pt>
                <c:pt idx="28">
                  <c:v>5918</c:v>
                </c:pt>
                <c:pt idx="29">
                  <c:v>5918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8-48E2-AB5C-2C09DF20A9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9">
                  <c:v>1093</c:v>
                </c:pt>
                <c:pt idx="10">
                  <c:v>1093</c:v>
                </c:pt>
                <c:pt idx="11">
                  <c:v>1093</c:v>
                </c:pt>
                <c:pt idx="12">
                  <c:v>1092</c:v>
                </c:pt>
                <c:pt idx="13">
                  <c:v>1091</c:v>
                </c:pt>
                <c:pt idx="14">
                  <c:v>1091</c:v>
                </c:pt>
                <c:pt idx="15">
                  <c:v>1091</c:v>
                </c:pt>
                <c:pt idx="16">
                  <c:v>1092</c:v>
                </c:pt>
                <c:pt idx="17">
                  <c:v>1092</c:v>
                </c:pt>
                <c:pt idx="18">
                  <c:v>1092</c:v>
                </c:pt>
                <c:pt idx="19">
                  <c:v>1092</c:v>
                </c:pt>
                <c:pt idx="20">
                  <c:v>1093</c:v>
                </c:pt>
                <c:pt idx="21">
                  <c:v>1093</c:v>
                </c:pt>
                <c:pt idx="22">
                  <c:v>1093</c:v>
                </c:pt>
                <c:pt idx="23">
                  <c:v>1093</c:v>
                </c:pt>
                <c:pt idx="24">
                  <c:v>1093</c:v>
                </c:pt>
                <c:pt idx="25">
                  <c:v>1092</c:v>
                </c:pt>
                <c:pt idx="26">
                  <c:v>1094</c:v>
                </c:pt>
                <c:pt idx="27">
                  <c:v>1093</c:v>
                </c:pt>
                <c:pt idx="28">
                  <c:v>1093</c:v>
                </c:pt>
                <c:pt idx="29">
                  <c:v>1093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B8-48E2-AB5C-2C09DF20A9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9">
                  <c:v>353</c:v>
                </c:pt>
                <c:pt idx="10">
                  <c:v>353</c:v>
                </c:pt>
                <c:pt idx="11">
                  <c:v>353</c:v>
                </c:pt>
                <c:pt idx="12">
                  <c:v>353</c:v>
                </c:pt>
                <c:pt idx="13">
                  <c:v>354</c:v>
                </c:pt>
                <c:pt idx="14">
                  <c:v>354</c:v>
                </c:pt>
                <c:pt idx="15">
                  <c:v>354</c:v>
                </c:pt>
                <c:pt idx="16">
                  <c:v>354</c:v>
                </c:pt>
                <c:pt idx="17">
                  <c:v>354</c:v>
                </c:pt>
                <c:pt idx="18">
                  <c:v>354</c:v>
                </c:pt>
                <c:pt idx="19">
                  <c:v>354</c:v>
                </c:pt>
                <c:pt idx="20">
                  <c:v>354</c:v>
                </c:pt>
                <c:pt idx="21">
                  <c:v>354</c:v>
                </c:pt>
                <c:pt idx="22">
                  <c:v>355</c:v>
                </c:pt>
                <c:pt idx="23">
                  <c:v>355</c:v>
                </c:pt>
                <c:pt idx="24">
                  <c:v>355</c:v>
                </c:pt>
                <c:pt idx="25">
                  <c:v>356</c:v>
                </c:pt>
                <c:pt idx="26">
                  <c:v>357</c:v>
                </c:pt>
                <c:pt idx="27">
                  <c:v>357</c:v>
                </c:pt>
                <c:pt idx="28">
                  <c:v>357</c:v>
                </c:pt>
                <c:pt idx="29">
                  <c:v>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B8-48E2-AB5C-2C09DF20A9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6996</c:v>
                </c:pt>
                <c:pt idx="1">
                  <c:v>7002</c:v>
                </c:pt>
                <c:pt idx="2">
                  <c:v>7009</c:v>
                </c:pt>
                <c:pt idx="3">
                  <c:v>7017</c:v>
                </c:pt>
                <c:pt idx="4">
                  <c:v>7025</c:v>
                </c:pt>
                <c:pt idx="5">
                  <c:v>7032</c:v>
                </c:pt>
                <c:pt idx="6">
                  <c:v>7041</c:v>
                </c:pt>
                <c:pt idx="7">
                  <c:v>7046</c:v>
                </c:pt>
                <c:pt idx="8">
                  <c:v>7053</c:v>
                </c:pt>
                <c:pt idx="9">
                  <c:v>9532</c:v>
                </c:pt>
                <c:pt idx="10">
                  <c:v>9544</c:v>
                </c:pt>
                <c:pt idx="11">
                  <c:v>9558</c:v>
                </c:pt>
                <c:pt idx="12">
                  <c:v>9570</c:v>
                </c:pt>
                <c:pt idx="13">
                  <c:v>9579</c:v>
                </c:pt>
                <c:pt idx="14">
                  <c:v>9590</c:v>
                </c:pt>
                <c:pt idx="15">
                  <c:v>9608</c:v>
                </c:pt>
                <c:pt idx="16">
                  <c:v>9620</c:v>
                </c:pt>
                <c:pt idx="17">
                  <c:v>9635</c:v>
                </c:pt>
                <c:pt idx="18">
                  <c:v>9651</c:v>
                </c:pt>
                <c:pt idx="19">
                  <c:v>9666</c:v>
                </c:pt>
                <c:pt idx="20">
                  <c:v>9673</c:v>
                </c:pt>
                <c:pt idx="21">
                  <c:v>24281</c:v>
                </c:pt>
                <c:pt idx="22">
                  <c:v>24328</c:v>
                </c:pt>
                <c:pt idx="23">
                  <c:v>24384</c:v>
                </c:pt>
                <c:pt idx="24">
                  <c:v>24446</c:v>
                </c:pt>
                <c:pt idx="25">
                  <c:v>24524</c:v>
                </c:pt>
                <c:pt idx="26">
                  <c:v>24574</c:v>
                </c:pt>
                <c:pt idx="27">
                  <c:v>24635</c:v>
                </c:pt>
                <c:pt idx="28">
                  <c:v>24674</c:v>
                </c:pt>
                <c:pt idx="29">
                  <c:v>24701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B8-48E2-AB5C-2C09DF20A91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9">
                  <c:v>2509</c:v>
                </c:pt>
                <c:pt idx="10">
                  <c:v>2511</c:v>
                </c:pt>
                <c:pt idx="11">
                  <c:v>2509</c:v>
                </c:pt>
                <c:pt idx="12">
                  <c:v>2513</c:v>
                </c:pt>
                <c:pt idx="13">
                  <c:v>2513</c:v>
                </c:pt>
                <c:pt idx="14">
                  <c:v>2513</c:v>
                </c:pt>
                <c:pt idx="15">
                  <c:v>2514</c:v>
                </c:pt>
                <c:pt idx="16">
                  <c:v>2513</c:v>
                </c:pt>
                <c:pt idx="17">
                  <c:v>2516</c:v>
                </c:pt>
                <c:pt idx="18">
                  <c:v>2516</c:v>
                </c:pt>
                <c:pt idx="19">
                  <c:v>2515</c:v>
                </c:pt>
                <c:pt idx="20">
                  <c:v>2514</c:v>
                </c:pt>
                <c:pt idx="21">
                  <c:v>7628</c:v>
                </c:pt>
                <c:pt idx="22">
                  <c:v>7635</c:v>
                </c:pt>
                <c:pt idx="23">
                  <c:v>7646</c:v>
                </c:pt>
                <c:pt idx="24">
                  <c:v>7657</c:v>
                </c:pt>
                <c:pt idx="25">
                  <c:v>7663</c:v>
                </c:pt>
                <c:pt idx="26">
                  <c:v>7666</c:v>
                </c:pt>
                <c:pt idx="27">
                  <c:v>7674</c:v>
                </c:pt>
                <c:pt idx="28">
                  <c:v>7679</c:v>
                </c:pt>
                <c:pt idx="29">
                  <c:v>7689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B8-48E2-AB5C-2C09DF20A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3694224"/>
        <c:axId val="493691272"/>
      </c:areaChart>
      <c:dateAx>
        <c:axId val="49369422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691272"/>
        <c:crosses val="autoZero"/>
        <c:auto val="1"/>
        <c:lblOffset val="100"/>
        <c:baseTimeUnit val="days"/>
      </c:dateAx>
      <c:valAx>
        <c:axId val="49369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6942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3228</c:v>
                </c:pt>
                <c:pt idx="1">
                  <c:v>3228</c:v>
                </c:pt>
                <c:pt idx="2">
                  <c:v>3228</c:v>
                </c:pt>
                <c:pt idx="3">
                  <c:v>3228</c:v>
                </c:pt>
                <c:pt idx="4">
                  <c:v>3228</c:v>
                </c:pt>
                <c:pt idx="5">
                  <c:v>3229</c:v>
                </c:pt>
                <c:pt idx="6">
                  <c:v>3229</c:v>
                </c:pt>
                <c:pt idx="7">
                  <c:v>3229</c:v>
                </c:pt>
                <c:pt idx="8">
                  <c:v>3229</c:v>
                </c:pt>
                <c:pt idx="9">
                  <c:v>5912</c:v>
                </c:pt>
                <c:pt idx="10">
                  <c:v>5913</c:v>
                </c:pt>
                <c:pt idx="11">
                  <c:v>5913</c:v>
                </c:pt>
                <c:pt idx="12">
                  <c:v>5918</c:v>
                </c:pt>
                <c:pt idx="13">
                  <c:v>5918</c:v>
                </c:pt>
                <c:pt idx="14">
                  <c:v>5919</c:v>
                </c:pt>
                <c:pt idx="15">
                  <c:v>5919</c:v>
                </c:pt>
                <c:pt idx="16">
                  <c:v>5918</c:v>
                </c:pt>
                <c:pt idx="17">
                  <c:v>5918</c:v>
                </c:pt>
                <c:pt idx="18">
                  <c:v>5918</c:v>
                </c:pt>
                <c:pt idx="19">
                  <c:v>5918</c:v>
                </c:pt>
                <c:pt idx="20">
                  <c:v>5917</c:v>
                </c:pt>
                <c:pt idx="21">
                  <c:v>5917</c:v>
                </c:pt>
                <c:pt idx="22">
                  <c:v>5917</c:v>
                </c:pt>
                <c:pt idx="23">
                  <c:v>5917</c:v>
                </c:pt>
                <c:pt idx="24">
                  <c:v>5917</c:v>
                </c:pt>
                <c:pt idx="25">
                  <c:v>5918</c:v>
                </c:pt>
                <c:pt idx="26">
                  <c:v>5919</c:v>
                </c:pt>
                <c:pt idx="27">
                  <c:v>5919</c:v>
                </c:pt>
                <c:pt idx="28">
                  <c:v>5918</c:v>
                </c:pt>
                <c:pt idx="29">
                  <c:v>5918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5E-4F7F-8E0B-678D8F7043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9">
                  <c:v>1093</c:v>
                </c:pt>
                <c:pt idx="10">
                  <c:v>1093</c:v>
                </c:pt>
                <c:pt idx="11">
                  <c:v>1093</c:v>
                </c:pt>
                <c:pt idx="12">
                  <c:v>1092</c:v>
                </c:pt>
                <c:pt idx="13">
                  <c:v>1091</c:v>
                </c:pt>
                <c:pt idx="14">
                  <c:v>1091</c:v>
                </c:pt>
                <c:pt idx="15">
                  <c:v>1091</c:v>
                </c:pt>
                <c:pt idx="16">
                  <c:v>1092</c:v>
                </c:pt>
                <c:pt idx="17">
                  <c:v>1092</c:v>
                </c:pt>
                <c:pt idx="18">
                  <c:v>1092</c:v>
                </c:pt>
                <c:pt idx="19">
                  <c:v>1092</c:v>
                </c:pt>
                <c:pt idx="20">
                  <c:v>1093</c:v>
                </c:pt>
                <c:pt idx="21">
                  <c:v>1093</c:v>
                </c:pt>
                <c:pt idx="22">
                  <c:v>1093</c:v>
                </c:pt>
                <c:pt idx="23">
                  <c:v>1093</c:v>
                </c:pt>
                <c:pt idx="24">
                  <c:v>1093</c:v>
                </c:pt>
                <c:pt idx="25">
                  <c:v>1092</c:v>
                </c:pt>
                <c:pt idx="26">
                  <c:v>1094</c:v>
                </c:pt>
                <c:pt idx="27">
                  <c:v>1093</c:v>
                </c:pt>
                <c:pt idx="28">
                  <c:v>1093</c:v>
                </c:pt>
                <c:pt idx="29">
                  <c:v>1093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5E-4F7F-8E0B-678D8F7043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9">
                  <c:v>353</c:v>
                </c:pt>
                <c:pt idx="10">
                  <c:v>353</c:v>
                </c:pt>
                <c:pt idx="11">
                  <c:v>353</c:v>
                </c:pt>
                <c:pt idx="12">
                  <c:v>353</c:v>
                </c:pt>
                <c:pt idx="13">
                  <c:v>354</c:v>
                </c:pt>
                <c:pt idx="14">
                  <c:v>354</c:v>
                </c:pt>
                <c:pt idx="15">
                  <c:v>354</c:v>
                </c:pt>
                <c:pt idx="16">
                  <c:v>354</c:v>
                </c:pt>
                <c:pt idx="17">
                  <c:v>354</c:v>
                </c:pt>
                <c:pt idx="18">
                  <c:v>354</c:v>
                </c:pt>
                <c:pt idx="19">
                  <c:v>354</c:v>
                </c:pt>
                <c:pt idx="20">
                  <c:v>354</c:v>
                </c:pt>
                <c:pt idx="21">
                  <c:v>354</c:v>
                </c:pt>
                <c:pt idx="22">
                  <c:v>355</c:v>
                </c:pt>
                <c:pt idx="23">
                  <c:v>355</c:v>
                </c:pt>
                <c:pt idx="24">
                  <c:v>355</c:v>
                </c:pt>
                <c:pt idx="25">
                  <c:v>356</c:v>
                </c:pt>
                <c:pt idx="26">
                  <c:v>357</c:v>
                </c:pt>
                <c:pt idx="27">
                  <c:v>357</c:v>
                </c:pt>
                <c:pt idx="28">
                  <c:v>357</c:v>
                </c:pt>
                <c:pt idx="29">
                  <c:v>357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5E-4F7F-8E0B-678D8F7043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6996</c:v>
                </c:pt>
                <c:pt idx="1">
                  <c:v>7002</c:v>
                </c:pt>
                <c:pt idx="2">
                  <c:v>7009</c:v>
                </c:pt>
                <c:pt idx="3">
                  <c:v>7017</c:v>
                </c:pt>
                <c:pt idx="4">
                  <c:v>7025</c:v>
                </c:pt>
                <c:pt idx="5">
                  <c:v>7032</c:v>
                </c:pt>
                <c:pt idx="6">
                  <c:v>7041</c:v>
                </c:pt>
                <c:pt idx="7">
                  <c:v>7046</c:v>
                </c:pt>
                <c:pt idx="8">
                  <c:v>7053</c:v>
                </c:pt>
                <c:pt idx="9">
                  <c:v>9532</c:v>
                </c:pt>
                <c:pt idx="10">
                  <c:v>9544</c:v>
                </c:pt>
                <c:pt idx="11">
                  <c:v>9558</c:v>
                </c:pt>
                <c:pt idx="12">
                  <c:v>9570</c:v>
                </c:pt>
                <c:pt idx="13">
                  <c:v>9579</c:v>
                </c:pt>
                <c:pt idx="14">
                  <c:v>9590</c:v>
                </c:pt>
                <c:pt idx="15">
                  <c:v>9608</c:v>
                </c:pt>
                <c:pt idx="16">
                  <c:v>9620</c:v>
                </c:pt>
                <c:pt idx="17">
                  <c:v>9635</c:v>
                </c:pt>
                <c:pt idx="18">
                  <c:v>9651</c:v>
                </c:pt>
                <c:pt idx="19">
                  <c:v>9666</c:v>
                </c:pt>
                <c:pt idx="20">
                  <c:v>9673</c:v>
                </c:pt>
                <c:pt idx="21">
                  <c:v>24281</c:v>
                </c:pt>
                <c:pt idx="22">
                  <c:v>24328</c:v>
                </c:pt>
                <c:pt idx="23">
                  <c:v>24384</c:v>
                </c:pt>
                <c:pt idx="24">
                  <c:v>24446</c:v>
                </c:pt>
                <c:pt idx="25">
                  <c:v>24524</c:v>
                </c:pt>
                <c:pt idx="26">
                  <c:v>24574</c:v>
                </c:pt>
                <c:pt idx="27">
                  <c:v>24635</c:v>
                </c:pt>
                <c:pt idx="28">
                  <c:v>24674</c:v>
                </c:pt>
                <c:pt idx="29">
                  <c:v>24701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5E-4F7F-8E0B-678D8F7043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9">
                  <c:v>2509</c:v>
                </c:pt>
                <c:pt idx="10">
                  <c:v>2511</c:v>
                </c:pt>
                <c:pt idx="11">
                  <c:v>2509</c:v>
                </c:pt>
                <c:pt idx="12">
                  <c:v>2513</c:v>
                </c:pt>
                <c:pt idx="13">
                  <c:v>2513</c:v>
                </c:pt>
                <c:pt idx="14">
                  <c:v>2513</c:v>
                </c:pt>
                <c:pt idx="15">
                  <c:v>2514</c:v>
                </c:pt>
                <c:pt idx="16">
                  <c:v>2513</c:v>
                </c:pt>
                <c:pt idx="17">
                  <c:v>2516</c:v>
                </c:pt>
                <c:pt idx="18">
                  <c:v>2516</c:v>
                </c:pt>
                <c:pt idx="19">
                  <c:v>2515</c:v>
                </c:pt>
                <c:pt idx="20">
                  <c:v>2514</c:v>
                </c:pt>
                <c:pt idx="21">
                  <c:v>7628</c:v>
                </c:pt>
                <c:pt idx="22">
                  <c:v>7635</c:v>
                </c:pt>
                <c:pt idx="23">
                  <c:v>7646</c:v>
                </c:pt>
                <c:pt idx="24">
                  <c:v>7657</c:v>
                </c:pt>
                <c:pt idx="25">
                  <c:v>7663</c:v>
                </c:pt>
                <c:pt idx="26">
                  <c:v>7666</c:v>
                </c:pt>
                <c:pt idx="27">
                  <c:v>7674</c:v>
                </c:pt>
                <c:pt idx="28">
                  <c:v>7679</c:v>
                </c:pt>
                <c:pt idx="29">
                  <c:v>7689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C5E-4F7F-8E0B-678D8F7043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3706688"/>
        <c:axId val="493708000"/>
      </c:lineChart>
      <c:dateAx>
        <c:axId val="493706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708000"/>
        <c:crosses val="autoZero"/>
        <c:auto val="1"/>
        <c:lblOffset val="100"/>
        <c:baseTimeUnit val="days"/>
      </c:dateAx>
      <c:valAx>
        <c:axId val="49370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70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pfalzwerke_gruppe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08-468D-96E4-327D9D9D68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mvvenergie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4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1</c:v>
                </c:pt>
                <c:pt idx="22">
                  <c:v>0</c:v>
                </c:pt>
                <c:pt idx="23">
                  <c:v>4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08-468D-96E4-327D9D9D68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1komma5grad_com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08-468D-96E4-327D9D9D68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3705376"/>
        <c:axId val="493711280"/>
      </c:lineChart>
      <c:dateAx>
        <c:axId val="493705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711280"/>
        <c:crosses val="autoZero"/>
        <c:auto val="1"/>
        <c:lblOffset val="100"/>
        <c:baseTimeUnit val="days"/>
      </c:dateAx>
      <c:valAx>
        <c:axId val="49371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70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3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E0-4D2A-A9F7-E07988740C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E0-4D2A-A9F7-E07988740C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5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1</c:v>
                </c:pt>
                <c:pt idx="23">
                  <c:v>4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E0-4D2A-A9F7-E07988740C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E0-4D2A-A9F7-E07988740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3701440"/>
        <c:axId val="493720464"/>
      </c:lineChart>
      <c:dateAx>
        <c:axId val="493701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720464"/>
        <c:crosses val="autoZero"/>
        <c:auto val="1"/>
        <c:lblOffset val="100"/>
        <c:baseTimeUnit val="days"/>
      </c:dateAx>
      <c:valAx>
        <c:axId val="49372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70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AAEDB-4452-43CC-B963-4BBAF9A995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Überblick alle Kanäle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A58AA-C870-4946-B508-8C4060BF1D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Pfalzwerke AG</a:t>
            </a:r>
          </a:p>
        </p:txBody>
      </p:sp>
    </p:spTree>
    <p:extLst>
      <p:ext uri="{BB962C8B-B14F-4D97-AF65-F5344CB8AC3E}">
        <p14:creationId xmlns:p14="http://schemas.microsoft.com/office/powerpoint/2010/main" val="1845918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EDB81-CF65-4945-A63F-3B7D419A3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C82B7C-0F92-4314-A8C9-7D602744CC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3190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AD6DA-1761-450D-A3AF-383124DCA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05F7C-7263-4C1B-8012-B9009639E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56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ABA84-AB4B-4855-9757-907C8D811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82F4E4-C92B-40E8-8307-6250A017F4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850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56671-395C-4A48-9FA1-B6850EA4F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41983-8181-435D-B02D-4C8E54051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432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CC761-2EFD-4410-8389-929CF1451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D69C35-5C18-4A67-9828-080F063A44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3235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A6ABD-7BA7-4751-AA17-771F48C38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EB2E4-69E4-4134-AB15-EB3A5FD04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615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F00E8-ECEC-4C88-9BB7-AC913271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BE04CF-0F64-436F-81C4-AE8FADF35D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969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87938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3203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755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2968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2386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6818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2155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2417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5318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7012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4147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63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1komma5grad_com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51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pfalzwerke_gruppe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38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mvvenergie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606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B06B9-E54D-40E4-9CDB-012D3C0C2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</p:spTree>
    <p:extLst>
      <p:ext uri="{BB962C8B-B14F-4D97-AF65-F5344CB8AC3E}">
        <p14:creationId xmlns:p14="http://schemas.microsoft.com/office/powerpoint/2010/main" val="3053148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CA210-B5AE-4879-8EB9-3A7FC1EDF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7C22A4-2749-4B2C-B1F7-030A51BC42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4149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738904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150050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036575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8109324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25555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539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#mvv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04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#wirbegeisternmitenergie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63.388888888889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0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#klimapositiv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67.352941176471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0.47058823529412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67.823529411765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759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#MVV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59.733333333333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61.066666666667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56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#BUGA23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4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#Mannheim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54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#LosBlühts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277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#Bundesgartenschau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02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#WirBegeisternMitEnergie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05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#buga23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801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690EE-6695-4B0A-A61B-F619102BF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</p:spTree>
    <p:extLst>
      <p:ext uri="{BB962C8B-B14F-4D97-AF65-F5344CB8AC3E}">
        <p14:creationId xmlns:p14="http://schemas.microsoft.com/office/powerpoint/2010/main" val="4152905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F0AF0-0ECB-4340-AFBC-261AFF450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69CD39-3122-4712-A48B-7C9C8E82DB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9183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2471692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043616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8458187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13999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38742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66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#Countdown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22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#Vorfreude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22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#nachhaltigkeit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11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26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#NewSolar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53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#Heartbeat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85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#mannheim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13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#besteaussichten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888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#ausbildung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60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#buga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119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0DB5D-0AB0-4878-A265-8B7E28E891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</p:spTree>
    <p:extLst>
      <p:ext uri="{BB962C8B-B14F-4D97-AF65-F5344CB8AC3E}">
        <p14:creationId xmlns:p14="http://schemas.microsoft.com/office/powerpoint/2010/main" val="3392401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97AEB-020A-47B6-8510-3B819BCDC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3AFA19-812D-4B46-AFA8-EC589C1D5C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0281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282050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45094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492871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061137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65841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782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#climatesolution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10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#photovoltaik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15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#1komma5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40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#klimaneutralität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738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#heartbeat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232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9C79E-EB68-467F-9825-2690E1FA34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</p:spTree>
    <p:extLst>
      <p:ext uri="{BB962C8B-B14F-4D97-AF65-F5344CB8AC3E}">
        <p14:creationId xmlns:p14="http://schemas.microsoft.com/office/powerpoint/2010/main" val="3140346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68649-DF88-49E1-8A8B-E243D2650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74512D-8CFB-4EE4-A148-7434F90271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8003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780582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66446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87550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169524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39053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014239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602127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76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510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773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1775.3333333333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96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50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91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09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8F683-6A5F-4649-95EC-41B5A9EF6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</p:spTree>
    <p:extLst>
      <p:ext uri="{BB962C8B-B14F-4D97-AF65-F5344CB8AC3E}">
        <p14:creationId xmlns:p14="http://schemas.microsoft.com/office/powerpoint/2010/main" val="4022015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4F446-19DF-4D96-B007-73D4DF991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437B40-5C98-4EEE-A7E5-C372525252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5681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84CF9-38A1-4F7A-9F85-9FA9B4301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4354F-D69C-4039-8E19-BC3378482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123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1FC99-5783-4792-87F4-D2AE0A2C5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Distribution Development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F5A542-A1F7-4429-A96B-664F6D8C79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6761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C69F5-B34E-42EF-9278-BBE0EF13A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04555-8881-4A76-B1A6-5B6F7E4CE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266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B209E-D06D-4256-A1FD-3D55D7040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C2B36A-A301-45EB-8578-D459EA3AFC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807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8684908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718038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77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666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1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@Pfalzwerke</a:t>
                      </a:r>
                      <a:r>
                        <a:rPr lang="de-DE" sz="1000"/>
                        <a:t> was asked by </a:t>
                      </a:r>
                      <a:r>
                        <a:rPr lang="de-DE" sz="1000" b="1"/>
                        <a:t>@Niklas_1E - 2023-04-20 18:28:41</a:t>
                      </a:r>
                      <a:r>
                        <a:rPr lang="de-DE" sz="1000"/>
                        <a:t>
 .@Pfalzwerke Sorry das ich nerve ^^
Gibt es schon was neues zur THG Auszahlung 2023? 👇 https://t.co/Wl8OfOgvX2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04/20/2023 19:53:10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15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@Pfalzwerke</a:t>
                      </a:r>
                      <a:r>
                        <a:rPr lang="de-DE" sz="1000"/>
                        <a:t> was asked by </a:t>
                      </a:r>
                      <a:r>
                        <a:rPr lang="de-DE" sz="1000" b="1"/>
                        <a:t>@NrekOcram - 2023-04-15 21:41:37</a:t>
                      </a:r>
                      <a:r>
                        <a:rPr lang="de-DE" sz="1000"/>
                        <a:t>
 @Pfalzwerke 
Wie lange betreibt ihr das Netz im Kreis Kusel auf zwei Phasen? Keine Meldung? #Stromausfall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747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94C2B-83F3-402C-97D0-512914EBA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</p:spTree>
    <p:extLst>
      <p:ext uri="{BB962C8B-B14F-4D97-AF65-F5344CB8AC3E}">
        <p14:creationId xmlns:p14="http://schemas.microsoft.com/office/powerpoint/2010/main" val="897056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92FF0-42F6-478C-8856-1C19255D7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B790D6-8009-4A90-9727-75FE5F090E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9579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2B5F7-CDAC-4F53-953D-8FC2980B4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BECD1-B4F1-4195-8748-4CCB518E6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114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B1FA-C863-4FDE-B198-62536DAB3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62703C-A0BB-45B5-B749-8B62AF93F8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9862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62388-8824-4E89-B4FB-1733747721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2CC73-5E40-42A1-92D1-CDF5FBF99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990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C9280-C7F3-4C8F-A58C-A619A6CA6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01ADC9-B222-435F-B631-FF2D70240C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0541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23D03-7758-43FF-B499-9E8ED184E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FEFCF-7A64-4D67-96E6-37ECEAFF2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643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628</Words>
  <Application>Microsoft Office PowerPoint</Application>
  <PresentationFormat>On-screen Show (4:3)</PresentationFormat>
  <Paragraphs>282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Überblick alle Kanäle</vt:lpstr>
      <vt:lpstr>Instagram Reach | All profiles</vt:lpstr>
      <vt:lpstr>Instagram Followers Age Group Breakdown | All profiles</vt:lpstr>
      <vt:lpstr>Overall Overall Audience | All profiles</vt:lpstr>
      <vt:lpstr>Instagram Key Metrics Table | All profiles</vt:lpstr>
      <vt:lpstr>Instagram Hashtag Detection | All profiles - 1 of 3</vt:lpstr>
      <vt:lpstr>Instagram Hashtag Detection | All profiles - 2 of 3</vt:lpstr>
      <vt:lpstr>Instagram Hashtag Detection | All profiles - 3 of 3</vt:lpstr>
      <vt:lpstr>Overall Network Key Metrics Table | All profiles</vt:lpstr>
      <vt:lpstr>Overall Overall Posted Content | All profiles</vt:lpstr>
      <vt:lpstr>Overall Overall Audience Distribution Development | All profiles</vt:lpstr>
      <vt:lpstr>Twitter Questions Table | All profiles</vt:lpstr>
      <vt:lpstr>Overall Overall Audience | All profiles</vt:lpstr>
      <vt:lpstr>Instagram Posts | All profiles</vt:lpstr>
      <vt:lpstr>Overall Overall Posted Content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Überblick alle Kanäle</dc:title>
  <dc:creator>Frederik Born</dc:creator>
  <cp:lastModifiedBy>Frederik Born</cp:lastModifiedBy>
  <cp:revision>1</cp:revision>
  <dcterms:created xsi:type="dcterms:W3CDTF">2023-04-30T22:52:43Z</dcterms:created>
  <dcterms:modified xsi:type="dcterms:W3CDTF">2023-04-30T22:53:18Z</dcterms:modified>
</cp:coreProperties>
</file>