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3" r:id="rId75"/>
    <p:sldId id="334" r:id="rId76"/>
    <p:sldId id="335" r:id="rId77"/>
    <p:sldId id="336" r:id="rId78"/>
    <p:sldId id="337" r:id="rId79"/>
    <p:sldId id="338" r:id="rId8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1"/>
      <p:bold r:id="rId82"/>
      <p:italic r:id="rId83"/>
      <p:boldItalic r:id="rId8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2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3.fntdata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1.fntdata"/><Relationship Id="rId86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Duna Televízió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m/d/yyyy</c:formatCode>
                <c:ptCount val="7"/>
                <c:pt idx="0">
                  <c:v>45257</c:v>
                </c:pt>
                <c:pt idx="1">
                  <c:v>45258</c:v>
                </c:pt>
                <c:pt idx="2">
                  <c:v>45259</c:v>
                </c:pt>
                <c:pt idx="3">
                  <c:v>45260</c:v>
                </c:pt>
                <c:pt idx="4">
                  <c:v>45261</c:v>
                </c:pt>
                <c:pt idx="5">
                  <c:v>45262</c:v>
                </c:pt>
                <c:pt idx="6">
                  <c:v>45263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218643</c:v>
                </c:pt>
                <c:pt idx="1">
                  <c:v>219044</c:v>
                </c:pt>
                <c:pt idx="2">
                  <c:v>219450</c:v>
                </c:pt>
                <c:pt idx="3">
                  <c:v>219824</c:v>
                </c:pt>
                <c:pt idx="4">
                  <c:v>220216</c:v>
                </c:pt>
                <c:pt idx="5">
                  <c:v>220576</c:v>
                </c:pt>
                <c:pt idx="6">
                  <c:v>221370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31-42E3-953D-FDB62438FC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8146360"/>
        <c:axId val="668144064"/>
      </c:barChart>
      <c:dateAx>
        <c:axId val="668146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44064"/>
        <c:crosses val="autoZero"/>
        <c:auto val="1"/>
        <c:lblOffset val="100"/>
        <c:baseTimeUnit val="days"/>
      </c:dateAx>
      <c:valAx>
        <c:axId val="66814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4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Duna Televízió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568</c:v>
                </c:pt>
                <c:pt idx="1">
                  <c:v>401</c:v>
                </c:pt>
                <c:pt idx="2">
                  <c:v>406</c:v>
                </c:pt>
                <c:pt idx="3">
                  <c:v>374</c:v>
                </c:pt>
                <c:pt idx="4">
                  <c:v>392</c:v>
                </c:pt>
                <c:pt idx="5">
                  <c:v>360</c:v>
                </c:pt>
                <c:pt idx="6">
                  <c:v>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D6-4B39-A126-19D302B9F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9579352"/>
        <c:axId val="699580336"/>
      </c:barChart>
      <c:catAx>
        <c:axId val="69957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580336"/>
        <c:crosses val="autoZero"/>
        <c:auto val="1"/>
        <c:lblAlgn val="ctr"/>
        <c:lblOffset val="100"/>
        <c:noMultiLvlLbl val="0"/>
      </c:catAx>
      <c:valAx>
        <c:axId val="69958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57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Duna Televízió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Sheet1!$A$2:$A$8</c:f>
              <c:numCache>
                <c:formatCode>m/d/yyyy</c:formatCode>
                <c:ptCount val="7"/>
                <c:pt idx="0">
                  <c:v>45257</c:v>
                </c:pt>
                <c:pt idx="1">
                  <c:v>45258</c:v>
                </c:pt>
                <c:pt idx="2">
                  <c:v>45259</c:v>
                </c:pt>
                <c:pt idx="3">
                  <c:v>45260</c:v>
                </c:pt>
                <c:pt idx="4">
                  <c:v>45261</c:v>
                </c:pt>
                <c:pt idx="5">
                  <c:v>45262</c:v>
                </c:pt>
                <c:pt idx="6">
                  <c:v>45263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63</c:v>
                </c:pt>
                <c:pt idx="1">
                  <c:v>62</c:v>
                </c:pt>
                <c:pt idx="2">
                  <c:v>33</c:v>
                </c:pt>
                <c:pt idx="3">
                  <c:v>36</c:v>
                </c:pt>
                <c:pt idx="4">
                  <c:v>41</c:v>
                </c:pt>
                <c:pt idx="5">
                  <c:v>46</c:v>
                </c:pt>
                <c:pt idx="6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E9-4A7A-BE3E-205D6CC193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9582632"/>
        <c:axId val="699582960"/>
      </c:barChart>
      <c:dateAx>
        <c:axId val="699582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582960"/>
        <c:crosses val="autoZero"/>
        <c:auto val="1"/>
        <c:lblOffset val="100"/>
        <c:baseTimeUnit val="days"/>
      </c:dateAx>
      <c:valAx>
        <c:axId val="69958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58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231</c:v>
                </c:pt>
                <c:pt idx="1">
                  <c:v>1933</c:v>
                </c:pt>
                <c:pt idx="2">
                  <c:v>5363</c:v>
                </c:pt>
                <c:pt idx="3">
                  <c:v>8321</c:v>
                </c:pt>
                <c:pt idx="4">
                  <c:v>11651</c:v>
                </c:pt>
                <c:pt idx="5">
                  <c:v>8318</c:v>
                </c:pt>
                <c:pt idx="6">
                  <c:v>8241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69-46DA-9D3F-F43EA5C1F8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381</c:v>
                </c:pt>
                <c:pt idx="1">
                  <c:v>3192</c:v>
                </c:pt>
                <c:pt idx="2">
                  <c:v>13047</c:v>
                </c:pt>
                <c:pt idx="3">
                  <c:v>22588</c:v>
                </c:pt>
                <c:pt idx="4">
                  <c:v>35614</c:v>
                </c:pt>
                <c:pt idx="5">
                  <c:v>31195</c:v>
                </c:pt>
                <c:pt idx="6">
                  <c:v>40173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69-46DA-9D3F-F43EA5C1F8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9724120"/>
        <c:axId val="599724776"/>
      </c:barChart>
      <c:catAx>
        <c:axId val="59972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724776"/>
        <c:crosses val="autoZero"/>
        <c:auto val="1"/>
        <c:lblAlgn val="ctr"/>
        <c:lblOffset val="100"/>
        <c:noMultiLvlLbl val="0"/>
      </c:catAx>
      <c:valAx>
        <c:axId val="59972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72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Duna Televízió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13</c:v>
                </c:pt>
                <c:pt idx="2">
                  <c:v>10</c:v>
                </c:pt>
                <c:pt idx="3">
                  <c:v>12</c:v>
                </c:pt>
                <c:pt idx="4">
                  <c:v>11</c:v>
                </c:pt>
                <c:pt idx="5">
                  <c:v>13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69-453F-BF19-D02836782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9731336"/>
        <c:axId val="599731664"/>
      </c:barChart>
      <c:catAx>
        <c:axId val="599731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731664"/>
        <c:crosses val="autoZero"/>
        <c:auto val="1"/>
        <c:lblAlgn val="ctr"/>
        <c:lblOffset val="100"/>
        <c:noMultiLvlLbl val="0"/>
      </c:catAx>
      <c:valAx>
        <c:axId val="59973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731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C0-4097-87AE-E436CF87F2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C0-4097-87AE-E436CF87F2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C0-4097-87AE-E436CF87F2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C0-4097-87AE-E436CF87F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9587552"/>
        <c:axId val="699588864"/>
      </c:barChart>
      <c:catAx>
        <c:axId val="69958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588864"/>
        <c:crosses val="autoZero"/>
        <c:auto val="1"/>
        <c:lblAlgn val="ctr"/>
        <c:lblOffset val="100"/>
        <c:noMultiLvlLbl val="0"/>
      </c:catAx>
      <c:valAx>
        <c:axId val="69958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58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Duna Televízió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45257</c:v>
                </c:pt>
                <c:pt idx="1">
                  <c:v>45258</c:v>
                </c:pt>
                <c:pt idx="2">
                  <c:v>45259</c:v>
                </c:pt>
                <c:pt idx="3">
                  <c:v>45260</c:v>
                </c:pt>
                <c:pt idx="4">
                  <c:v>45261</c:v>
                </c:pt>
                <c:pt idx="5">
                  <c:v>45262</c:v>
                </c:pt>
                <c:pt idx="6">
                  <c:v>45263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1071899</c:v>
                </c:pt>
                <c:pt idx="1">
                  <c:v>877766</c:v>
                </c:pt>
                <c:pt idx="2">
                  <c:v>863134</c:v>
                </c:pt>
                <c:pt idx="3">
                  <c:v>876736</c:v>
                </c:pt>
                <c:pt idx="4">
                  <c:v>1175072</c:v>
                </c:pt>
                <c:pt idx="5">
                  <c:v>1131376</c:v>
                </c:pt>
                <c:pt idx="6">
                  <c:v>1386649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5B-40EE-ADA2-2BCD68771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9589192"/>
        <c:axId val="699587880"/>
      </c:lineChart>
      <c:dateAx>
        <c:axId val="699589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587880"/>
        <c:crosses val="autoZero"/>
        <c:auto val="1"/>
        <c:lblOffset val="100"/>
        <c:baseTimeUnit val="days"/>
      </c:dateAx>
      <c:valAx>
        <c:axId val="69958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58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Duna Televízió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0.56848449587738503</c:v>
                </c:pt>
                <c:pt idx="1">
                  <c:v>0.53113936053492194</c:v>
                </c:pt>
                <c:pt idx="2">
                  <c:v>0.138950755888476</c:v>
                </c:pt>
                <c:pt idx="3">
                  <c:v>1.4326124439030501</c:v>
                </c:pt>
                <c:pt idx="4">
                  <c:v>0.76270647164168304</c:v>
                </c:pt>
                <c:pt idx="5">
                  <c:v>2.7348904470437501</c:v>
                </c:pt>
                <c:pt idx="6">
                  <c:v>0.18558584765870001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5-408E-9515-26A525D52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7069640"/>
        <c:axId val="567069312"/>
      </c:barChart>
      <c:catAx>
        <c:axId val="56706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69312"/>
        <c:crosses val="autoZero"/>
        <c:auto val="1"/>
        <c:lblAlgn val="ctr"/>
        <c:lblOffset val="100"/>
        <c:noMultiLvlLbl val="0"/>
      </c:catAx>
      <c:valAx>
        <c:axId val="56706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6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Duna Televízió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0.24839391363371999</c:v>
                </c:pt>
                <c:pt idx="1">
                  <c:v>0.50435335595379505</c:v>
                </c:pt>
                <c:pt idx="2">
                  <c:v>0.18601259771214601</c:v>
                </c:pt>
                <c:pt idx="3">
                  <c:v>1.2633702907678901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A3-4A1B-94A0-280C75CE72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7071608"/>
        <c:axId val="567071936"/>
      </c:barChart>
      <c:catAx>
        <c:axId val="567071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71936"/>
        <c:crosses val="autoZero"/>
        <c:auto val="1"/>
        <c:lblAlgn val="ctr"/>
        <c:lblOffset val="100"/>
        <c:noMultiLvlLbl val="0"/>
      </c:catAx>
      <c:valAx>
        <c:axId val="56707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7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169338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A1-4E4E-B552-707164DDBF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7066688"/>
        <c:axId val="567067344"/>
      </c:barChart>
      <c:catAx>
        <c:axId val="56706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67344"/>
        <c:crosses val="autoZero"/>
        <c:auto val="1"/>
        <c:lblAlgn val="ctr"/>
        <c:lblOffset val="100"/>
        <c:noMultiLvlLbl val="0"/>
      </c:catAx>
      <c:valAx>
        <c:axId val="56706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6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Duna Televízió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45257</c:v>
                </c:pt>
                <c:pt idx="1">
                  <c:v>45258</c:v>
                </c:pt>
                <c:pt idx="2">
                  <c:v>45259</c:v>
                </c:pt>
                <c:pt idx="3">
                  <c:v>45260</c:v>
                </c:pt>
                <c:pt idx="4">
                  <c:v>45261</c:v>
                </c:pt>
                <c:pt idx="5">
                  <c:v>45262</c:v>
                </c:pt>
                <c:pt idx="6">
                  <c:v>45263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1250</c:v>
                </c:pt>
                <c:pt idx="1">
                  <c:v>1168</c:v>
                </c:pt>
                <c:pt idx="2">
                  <c:v>305</c:v>
                </c:pt>
                <c:pt idx="3">
                  <c:v>3151</c:v>
                </c:pt>
                <c:pt idx="4">
                  <c:v>1678</c:v>
                </c:pt>
                <c:pt idx="5">
                  <c:v>6016</c:v>
                </c:pt>
                <c:pt idx="6">
                  <c:v>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D-4F50-8CA3-5AF596921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8148000"/>
        <c:axId val="668149640"/>
      </c:lineChart>
      <c:dateAx>
        <c:axId val="668148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49640"/>
        <c:crosses val="autoZero"/>
        <c:auto val="1"/>
        <c:lblOffset val="100"/>
        <c:baseTimeUnit val="days"/>
      </c:dateAx>
      <c:valAx>
        <c:axId val="66814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814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130333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A3-44CA-8D73-82F2651127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A3-44CA-8D73-82F2651127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A3-44CA-8D73-82F2651127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A3-44CA-8D73-82F2651127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A3-44CA-8D73-82F26511274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FA3-44CA-8D73-82F26511274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5891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FA3-44CA-8D73-82F26511274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15659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FA3-44CA-8D73-82F2651127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7086368"/>
        <c:axId val="567080464"/>
      </c:barChart>
      <c:catAx>
        <c:axId val="56708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80464"/>
        <c:crosses val="autoZero"/>
        <c:auto val="1"/>
        <c:lblAlgn val="ctr"/>
        <c:lblOffset val="100"/>
        <c:noMultiLvlLbl val="0"/>
      </c:catAx>
      <c:valAx>
        <c:axId val="56708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8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148185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7D-4F3E-9599-427828F05E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7D-4F3E-9599-427828F05E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7D-4F3E-9599-427828F05E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7D-4F3E-9599-427828F05E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7D-4F3E-9599-427828F05E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Duna Televízió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97D-4F3E-9599-427828F05E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7077512"/>
        <c:axId val="567077840"/>
      </c:barChart>
      <c:catAx>
        <c:axId val="567077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77840"/>
        <c:crosses val="autoZero"/>
        <c:auto val="1"/>
        <c:lblAlgn val="ctr"/>
        <c:lblOffset val="100"/>
        <c:noMultiLvlLbl val="0"/>
      </c:catAx>
      <c:valAx>
        <c:axId val="56707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07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CEE27-BA1F-4DB7-8E8D-1F06CD1314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Dankó rádió_heti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6BF477-FEB8-4CF3-92E3-1A0B499407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Médiaszolgáltatás-támogató és Vagyonkezelő Alap</a:t>
            </a:r>
          </a:p>
        </p:txBody>
      </p:sp>
    </p:spTree>
    <p:extLst>
      <p:ext uri="{BB962C8B-B14F-4D97-AF65-F5344CB8AC3E}">
        <p14:creationId xmlns:p14="http://schemas.microsoft.com/office/powerpoint/2010/main" val="4078697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D598C-C962-41E3-8976-F6BFD60AD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16997B-6864-4184-9E38-04B255AEBF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2818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9291991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76354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6095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8594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138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641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4216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713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8682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355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7239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5989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5949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0606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977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712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4766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297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517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9712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952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436D9-EC00-41B6-B4A2-97DC22B1F5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277324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9B04-D2A5-47F0-A617-B743C8F52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ED4119-707D-4FA4-843B-A094E78F30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2448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9669367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4691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5777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990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1913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818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84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8003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1818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2723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444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0823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4887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9476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9090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9354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2393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9427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4069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7166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696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21:01:33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Apukája színészként, anyukája jelmeztervezőként dolgozott a 80-as években, így a színházi világ és annak zeneisége állt legközelebb a kisiskolás Horányi Julihoz. Nem csoda, hogy a nagysikerű Napoleon Boulevard - Szállj velem! című számát is teátrális módon adta elő a Csináljuk a fesztivált! 80-as évek dalait bemutató válogatójában. 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75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11396-46C7-4B4E-B727-58F585C28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614501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CAA07-EE7E-4AD7-A62C-C400B9AC9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1FF776-C5BE-47B2-A775-817A2A1ECF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8338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1961321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28980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781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6445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090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546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6776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1731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3662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484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4230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9431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2581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9981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7814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088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2839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1639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226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9799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35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20:03:04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80-as évek zenei világát megidéző második adásból is hat sláger juthatott tovább a zsűri és a közönség szavazatai alapján.
#dunatv #hivatkozas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9.6413 %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48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471B3-9EED-4046-B0E8-4500ABD7B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766049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FE773-8135-4D8B-930E-A26F0A5E0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F6E33C-E44B-4A2A-825A-F3AFF45A85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644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7196647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8872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312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5551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2647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4013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632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261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145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1448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5394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6387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7071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865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4987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607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7928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0370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1742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0231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43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19:01:50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Ismerjék meg a Magyar Rádió Szimfonikus Zenekarának csellistását, azaz Puskás Zsoltot!  
#dunatv #video #kultura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041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2D053-68C0-40ED-8032-CE16B3F1BB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62132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210F8-7413-4161-8AF6-5E908872A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207714-FEC6-47B3-9502-35954DA971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7277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2422426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29338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2133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1828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0377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460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75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1194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226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314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2585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8556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328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7355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0424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9980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112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093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3723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023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62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18:32:36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Nyári estéken gyakran halljuk a tücsköket ciripelni. Az ősz beköszöntével is előfordul,hogy  hangokat hallatnak, de ez merőben más, mint nyáron. Október végétől viszont már teljesen elhalkulnak. Azt, hogy hogyan keletkezik ez a hang, elmondja nekünk Szilágyi Zsolt természetbúvár.
#dunatv #video #ismeretterjesztő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0.9826 %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997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2B153-DBE3-4FDE-8836-C7439782C0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299891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AE4DF-3095-4EDB-8EDE-F5C8A23B7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D43C06-4FE6-4CFA-A66E-7CD9B18406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2307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7287205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71518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4645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6713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2633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658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0983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7708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0743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324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446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4954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3313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123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4411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6097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492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292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9998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629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07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17:55:34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nyolcvanas évek lakótelepei olyanok voltak, mint egy nagy család. Ha a negyediken buli volt, meghívták az első emeletieket is. A kor tinibálvány zenekara szinte családtagként volt jelen minden iskolás otthonában. Egyik legismertebb számukat most Homonnay Zsolt, az ünnepelt bonviván tolmácsolja. @Első Emelet - Állj, vagy lövök (1986) 
#dunatv #csaf #video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3.0453 %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275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A967B-A738-4002-83B4-6D99C339BB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66780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C96D-314F-48D9-BF5E-45CF74748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56B15C-A766-43E5-9F77-C188CAF188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28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3491295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29457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9349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442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516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0854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331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1947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9101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321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5652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9994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352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19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3694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189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8978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158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495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4838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25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16:35:52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munkahelyen hasznos, ha jó a hangulat. De, hol a határ? Önnek van olyan kellemes vagy éppen kellemetlen élménye, amit szívesen megosztana másokkal?
#dunatv #video #csalad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173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A40BE-FC58-463E-8493-0B0904291C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494192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9DF4A-20EC-4988-8933-22CB130F6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C736B3-295F-463F-8476-D65A4F6697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9853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3586087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58040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831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163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757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8365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0392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075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21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9601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232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424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2876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691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1986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4697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002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3154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27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3516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73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15:04:17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mai adásból végérvényesen kiderül, hogy a játékszabályok csak azért vannak, hogy legyen mitől eltérni. Vigyázat! Ma fékevesztett móka és kacagás vár a betérőkre! Piros csapat: Horváth Charlie hivatalos oldala, Bernadett Gregor,  Csocsesz Hivatalos Oldala 
Zöld csapatban: Kalmár Laca vagyis Big Daddy Laca, Zoltán Erika és Robby D.
Magyarország szeretlek! Vasárnaponként 19:45-kor Duna műsorán!
#dunatv #magyarorszagszeretlek #video #humor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2.7617 %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991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2453C-B1CA-4E00-8CD4-48135AB07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2010715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2DFCF-A59E-4943-B1FF-0D35EAA83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B335E6-2E62-44B0-B64E-2C253FECC7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0559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8650104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38847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7064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9037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3871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2033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5929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2016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6159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1476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408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9693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8561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5789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988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5598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8695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647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679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5975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93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11:33:26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Sárdy János visszavonult operaénekest alakít az Álomkeringő című filmben, aki hiába menekül el a színpad világától, a szerelem és a bonyodalmak utolérik, ráadásul a való életben, ahol a rendezői instrukciókra sem támaszkodhat. Ha kíváncsi rá, hogy szövegkönyv nélkül hogy alakul a szerelem, nézze meg az Álomkeringő című filmet a Dunán ma délután 13:50-től. Hogy addig is elmerülhessen Sárdy János művészetében, nézze meg a róla készített A legendás Sárdy - Emlékezés fekete-fehérben című dokumentumfilmet. 
https://s.mtva.hu/FSvpkcII
#dunatv #regifilmekadunan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686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9001B-748B-412F-9E27-176B02833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382619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0B028-23E1-4F76-A9BA-2B3427F76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80BAE6-1483-4387-97C4-BDBAF318C0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856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1333396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0791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730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843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1275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3111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193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5309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2050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3658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3910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072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015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7160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613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859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1077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4296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64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6675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81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10:01:03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palástban, püspöksüvegben és pásztorbottal ajándékokat osztó Mikulás eredetileg a katolikus vallású vidékeken Szent Miklósnak, a Lycia római provinciában fekvő Myra város püspökének népies alakja. Szent Miklós a gyermekek és diákok védőszentje, ezért a későbbi korokban a népi vallásosság hatására kialakult ajándékosztó püspöksüveges Mikulás előképének és mintájának tartják.
#dunatv #kep #kozerdeku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1.0989 %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467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8D21E-9E4A-4A28-BDBD-E960DF69F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2765841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C8037-DF14-4C7D-8473-69AA8579A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A6D4B6-EB3C-4A78-9E29-595E987FA8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446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7256464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72948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1291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972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951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286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618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14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622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7165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1930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250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690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5746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0323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5861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1544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8509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5772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8797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60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08:13:07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katedrán egy férfi, akit édesapja a forradalom haváról nevezett el. 
Ismerjék meg Kovács Október tanár urat: 
https://youtu.be/_f6s-dZfve4
#dunatv #vallas #katolikuskronika #video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004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F7928-CE1B-4091-887D-0D0FFCA31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693894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A25D1-179B-4B61-B271-A418B98D5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A72D9E-DDDD-4C34-943E-4F86D7DA9F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9056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7442930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7719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7686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991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7157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138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7182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0159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3219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8401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642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99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339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273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47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317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0313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8632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026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3605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89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21:34:52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Máté Péter az Elmegyek című dalával lett világhírű, amikor Sylvie Vartan is elénekelte méghozzá Nicolas címmel. De mi ihlette pályája csúcsán ezt a szerzeményét? A világhír kapuja, vagyis a legnagyobb amerikai lemezgyár ajánlata, ami több évre elválasztotta volna hazájától. Végül nem vágott bele a csábító kalandba, amit talán örökre megbánt. De ezt már sosem tudjuk meg, hiszen 37 évesen a kétségeit magával vitte örökre. A Csináljuk a fesztivált! színpadán Kökény Attila 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622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C26D7-F800-4D8E-9033-C2F0DA53E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37537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529A-4302-4816-98E8-0EE22FAA3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3E9878-9560-4AD7-A7E3-7312C7B298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1834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353557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99474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66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4820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7122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1308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760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8956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6766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963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1989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9534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835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16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7341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1058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7837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0033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3434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0037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15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21:10:33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magyar rock történelem egyik legtöbbet játszott dala és egyben az Edda egyik legnagyobb slágere egy szabályos, minden baráttól és ellenségtől egyenlő távolságra lévő geometriai formáról szól. A dalt Pataky Attila szerezte az 1985-ös Edda-művek 5. albumra, ami az új Edda-felállással készült első kiadvány volt.  A Csináljuk a fesztivált! színpadán Varga Miklós. 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436025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436025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04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310F6-FD0F-4484-9902-9350C71CD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253343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C85C7-E2BB-4622-9240-2EA485384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732034-806D-44E2-BFEA-761BA6AA05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9476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1053366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16538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1829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351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2815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2557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075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0959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3101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0084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671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0656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754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6188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9353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8052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23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466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2699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008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77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20:43:33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Oláh Ibolya a tiszadobi nevelőintézetben autentikus cigánydalokkal kezdte a nyolcvanas években és még álmodni sem mert arról, hogy 2023-ban Varga Miklós Európa című dalát adja majd elő a Csináljuk a fesztivált! színpadán.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1069698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1069698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5.3432 %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73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645F4-4370-486F-AC2A-45863D0F3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999602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BB62E-62DC-48B4-9493-0735EBDC5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80B814-2B40-4F5E-88D7-DF31D57A4F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9912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8094020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9548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5690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5295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5186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305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194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1252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9383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7745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7829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952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573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031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1636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631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5960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904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7664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6215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746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20:29:34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"A rózsaszín és a kék, a vibráló világkép és a vicces elektronikus hangzás. Ez számomra a 80-as évek, ahol nagyon éltem volna.” Arany Timi mondta ezt, majd elhozta nekünk a Neoton Família 220 felett című dalát, amit egyébként a Hungaroring építése ihletett. A zeneszerző: Pásztor László, Jakab György,  szövegíró: Hatvani Emese. Csináljuk a fesztivált! szombaton 19.35-kor a Duna műsorán.
 @kordaek, Frenreisz Károly , Janza Kata , Nagy Bogi és Feke Pál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530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6A73F-6CAA-441B-BFB7-2CDF346A4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965357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84A55-6D13-40D1-AEDA-90BE68A4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9B0BA-EAEF-4242-B45E-FC3515285C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9061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1563419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68185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8720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5254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801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487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432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2029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456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124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0582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935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8162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5380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550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695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9112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321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972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425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22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20:03:06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Kapcsolatukról, szülei példájáról a Duna Ridikül című műsorában beszélt, miközben a nézők esküvőjük megható pillanatait is láthatták. #duna #hivatkozas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7.1802 %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323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7FD96-47AD-441A-A940-1FB920992B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877024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09533-785E-4FC0-96EE-A861BA45E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5EE0A2-0B9B-4B63-A5BF-354560B38A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8714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6688056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6812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276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915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178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787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1900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8589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1495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958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4369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9676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6583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197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974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8060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021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0196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6552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3708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815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19:49:34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Horváth Tamás imádja a nyolcvanas évek divatját, hangzását, hangszereit, szintipop világát. Sőt elkezdett korabeli elektronikus hangszereket is gyűjteni. Így már érthető miért került a lehető legjobb helyre az akkor még Hungáriás Szikora Róbert valamint Kékesi Zoltán bulidala - a ‘81-es Hotel Mentol albumról - a Ciao Marina. Csináljuk a fesztivált! szombaton 19.35-kor a Duna műsorán. 
@kordaek, Frenreisz Károly, Janza Kata, Nagy Bogi és Feke Pál.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7.5784 %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430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A57D1-9EAD-40A6-8D21-530EE4C86B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004949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80BDD-51A4-47CA-A98C-377A6510D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B882D4-8B9C-47A6-9FBE-ED8F0DE8B3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2283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8220651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32133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2568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0521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8503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8513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7436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734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8513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5399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781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9243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1722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5493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7260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709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5941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018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1456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5671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09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18:32:03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magyar könnyűzene meghatározó időszakából, a 80-as évek slágereiből ad válogatást december 2-án szombat este a Csináljuk a fesztivált! új évadának második adása. 
#dunatv #hivatkozas #csinaljukafesztivalt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5.0420 %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11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7A478-FD91-45DE-AB83-DDD61089EB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969858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39751-B3D2-4874-9F2C-1DA035ABF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96C4B1-0599-44B6-8ADD-D7FB67F69C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6412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9745352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30331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1060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8147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2849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0681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4057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549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273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1520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4895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6333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3714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7481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6413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8186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3790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064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1756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605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340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16:35:03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33 éve nincs köztünk, pedig generációk számára ismerős az arca. A huncut tekintetű örökifjú - így él emlékezetünkben Kalocsay Miklós. Örök fiatalságért keserves árat fizetett, mindössze 41 évet élt. Mégis, ebbe a rövid időbe belefért több tucat tévéfilm, félszáz színpadi szerep, és olyan ikonoknak kölcsönözte a hangját, mint pl. a fiatal Alain Delon. Rá emlékezünk képgalériánkkal, melyben színészóriásokkal együtt látható, nézzék csak! További képeket itt találnak: https://archivum.mtva.hu/bookmarks/collections/8iOnAfxFyGcfudZQ 
#dunatv #retro #kepgaleria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6.7504 %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508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50383-947F-4048-B515-A05F615728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311557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989B1-A849-4F30-BCA9-463BBE9C0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1126DD-6DEF-47BA-B533-062A3F0ED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0486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1224323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15785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136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7973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5277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0825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7623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7467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0383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4298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707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127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2933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359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1025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0613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4623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3072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5416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9415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8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15:03:36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Az orvostudomány és a hit ellentmond egymásnak, vagy kéz a kézben jár? Dr. Varga Lili miskolci belgyógyász szakorvos gondolatai a Jézus és adásában: https://www.youtube.com/watch?v=6G89Tsjzaxw
#dunatv #vallas #video #mezomisi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5.2851 %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43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7639E-7C32-4431-8C8F-2E28A4B39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541622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BB4F6-C7EB-46D4-9BDA-5CEDAF300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F23870-D5CC-418C-8A9A-B55BFFB4EF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8288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5415365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02869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2202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0367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493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7607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2932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802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6792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2324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3682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2481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3349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7925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1957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883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4576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5054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7446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3798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71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12:31:39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Nekik családtörténet az, ami másoknak irodalom, vagy irodalomtörténet. Másképp olvassák nagyapáik, dédapáik könyveit azok, akiket rokoni kötelék fűz a klasszikusokhoz? Van-e feladatuk a leszármazottaknak az ősök emlékének ápolásában? Elmesélhetnek-e családi legendákat róluk azért, hogy a 21. századi olvasóhoz közelebb hozzák a régi történeteket és a klasszikus magyar nyelvet? 
#dunatv #ridikul #video #kultura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1.2486 %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486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3C3AC-CE76-4768-ACEB-B07AF9182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514005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02008-5EBB-4905-B990-5BB285C3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14C5E2-BFD4-4450-9A3B-CC7157DDE2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4273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0126780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75531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6771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626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434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41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1636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1892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4455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667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561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1625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6761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1485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667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6750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2589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5642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665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0203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16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11:33:04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Jack Dodd, a londoni hentes úgy halt meg, ahogy élt: mosollyal az arcán, egy lóverseny közben. Végakarata szerint barátai Ray, Lenny, Vic és a fogadott fia, Vince viszont felkerekednek a tenger felé, hogy a hamvakat a vízbe szórják. Útközben összeszedik emlékeiket Jackről, a barátságról, a nőkről, a szenvedélyekről. Mi volt, mi maradt és mi az igazán fontos az életben... Ha kíváncsi erre a különleges utazásra, nézze meg a Végakarat című filmet vasárnap este 22:45-től a Dunán. Ha esetleg lemaradna róla, ne busongjon, hanem nézze vissza adás után 7 napig Médiaklikken: https://mediaklikk.hu/musor/filmtar/
#dunatv #filmekadunan #kep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722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3AD1A-7317-4F57-9425-9669F5CFF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29699583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B300C-E7FC-46E6-A3A9-F9BB6FC84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DADF24-87DA-46E3-AB19-2FB50D0DE5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5975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7798192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54291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681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741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4087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315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504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0546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581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0214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087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898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1097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439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5131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6423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3760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721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756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6011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63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10:01:04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rántott húshoz a panír- készülhet frissen pattogatott kukoricából, összeőrölve panko morzsával! Sütőben, kissé olajozott tepsiben sütve fenséges, mellé hajdina polenta kerül, a Séf is elégedett!
#dunatv #gasztro #kepgaleria #szelltamas #boroczzsofia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666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818DE-12A0-4C00-B6B4-66FA2B2EFC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87420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98D2D-91A3-4381-AD5E-169481392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27143D-50AC-430D-A16A-656B5E6DD5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184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0265462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22067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8037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4876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034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3395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669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6474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898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3066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2037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8719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1433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868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9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273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7924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8163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249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5113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63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09:14:03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Delta hatodik része a Hatásokról szólt. Csanád Máté, fizikus elmagyarázza a hatás-ellenhatás törvényének hátterét, miközben azt is elárulja, mivel foglalkozott Newton „homeoffice”-ban.  
#dunatv #kep #delta #ismeretterjeszto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0.6587 %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305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B8C0F-789C-4420-9042-FFA2C97AB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8480405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FE5AF-F134-441F-92BB-C02790339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99F568-A714-45A8-B57C-3B676D2F62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6997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8426264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37098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0185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3926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6159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7012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5313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043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793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8109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2995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501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7449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3821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6161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8166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815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5014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02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5431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31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- 2023-12-01 21:01:08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mai videónkban idézett dal a Hungária együttes egyik nagy slágere volt. Emlékeznek rá, mi volt a címe annak a zenés színpadi műnek, ahol ugyancsak felcsendült ez a szerzemény, Szulák Andrea jóvoltából?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96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6A400-DF1A-44C4-8943-C9A229C3AD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21207166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9CA3B-AE20-4E4D-833F-6B0FBB000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Duna Televízió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9341A0-99AE-4C1B-A4B1-A4E57AA6DC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4630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7319247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93196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5682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922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519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2206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90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927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6972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2765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947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3614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1876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7049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3862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1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006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923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2152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803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40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- 2023-12-01 20:03:03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Sorra érkeznek a felajánlások hazai- és világsztároktól a Jónak lenni jó! karitatív akciójára.
#dunatv #hivatkozas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851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C9753-75A4-4D05-A785-EAA565529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524660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21AD4-BB01-4786-9D92-1422C4C92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E8B1AC-A217-4ACD-8C2C-CECE6660AB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2007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6814866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553613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4373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6939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7331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1959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236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1807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79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2305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6738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673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1818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1750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2405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285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19:01:50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Ismerjék meg a Magyar Rádió Szimfonikus Zenekarának csellistását, azaz Puskás Zsoltot!  
#dunatv #video #kultura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https://quintly-eu-image-storage.s3.amazonaws.com/e4cc734d552fd9f2a3376734444476b3/6c0c433a494cc5c8fafe97b0c7c7d363.jpg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949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0A826-5E58-4A6B-8707-1D5158811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4174002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6A411-552C-46ED-870A-90020CC8B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6F5FBC-494C-4C79-AE36-36A7862A79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2530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0872445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512879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83673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9281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9825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5281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66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31747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473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5186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0091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72794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84143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0502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72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83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18:56:32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nyolcvanas évek lakótelepei olyanok voltak, mint egy nagy család. Ha a negyediken buli volt, meghívták az első emeletieket is. A kor tinibálvány zenekara szinte családtagként volt jelen minden iskolás otthonában. Egyik legismertebb számukat most Homonnay Zsolt, az ünnepelt bonviván tolmácsolja. @Első Emelet - Állj, vagy lövök (1986) 
#dunatv #csaf #video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https://quintly-eu-image-storage.s3.amazonaws.com/e4cc734d552fd9f2a3376734444476b3/41d761ab2caa4dc332a93e41c691274a.jpg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00:02:38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244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BA397-6165-4093-A40A-8B42C3731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9458979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A9207-ADB8-475C-A96B-9C388CC40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98A298-3C5B-4101-AFAE-A83482B0B0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7899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7306325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210485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8379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0656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316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0630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9955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7788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4032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0647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8230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5145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0290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78742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7889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050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18:32:36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Nyári estéken gyakran halljuk a tücsköket ciripelni. Az ősz beköszöntével is előfordul,hogy  hangokat hallatnak, de ez merőben más, mint nyáron. Október végétől viszont már teljesen elhalkulnak. Azt, hogy hogyan keletkezik ez a hang, elmondja nekünk Szilágyi Zsolt természetbúvár.
#dunatv #video #ismeretterjesztő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https://quintly-eu-image-storage.s3.amazonaws.com/e4cc734d552fd9f2a3376734444476b3/7be7d4f6c07694aa2459a715f358ebe1.jpg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72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0BFD1-E45A-4A3E-BBE6-2920A267D1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4842844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E5B19-DE7A-49A7-84C2-D7A8416F8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BD2447-2FEF-4C21-AE74-749A54855B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6398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8339023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233755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7501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6008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6097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7640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3168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6744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8252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5284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2213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2020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4090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54096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1162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569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16:35:52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munkahelyen hasznos, ha jó a hangulat. De, hol a határ? Önnek van olyan kellemes vagy éppen kellemetlen élménye, amit szívesen megosztana másokkal?
#dunatv #video #csalad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https://quintly-eu-image-storage.s3.amazonaws.com/e4cc734d552fd9f2a3376734444476b3/14e3888f31419ba77b95c96d207843f3.jpg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614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95227-BBB0-48AF-95C9-C4771B397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6091001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DF6D6-7EE6-4335-8D26-4D09047B8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EB383D-FEC2-42B4-8781-0995510EAA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1487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80151364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84157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7658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8885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4278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21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7625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6655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1485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5343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3696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2807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8112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73493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5250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34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15:04:17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mai adásból végérvényesen kiderül, hogy a játékszabályok csak azért vannak, hogy legyen mitől eltérni. Vigyázat! Ma fékevesztett móka és kacagás vár a betérőkre! Piros csapat: Horváth Charlie hivatalos oldala, Bernadett Gregor,  Csocsesz Hivatalos Oldala 
Zöld csapatban: Kalmár Laca vagyis Big Daddy Laca, Zoltán Erika és Robby D.
Magyarország szeretlek! Vasárnaponként 19:45-kor Duna műsorán!
#dunatv #magyarorszagszeretlek #video #humor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https://quintly-eu-image-storage.s3.amazonaws.com/e4cc734d552fd9f2a3376734444476b3/328e1fc171388a105d053f3c7061abfb.jpg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892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4FF62-0075-4AD6-91DB-40794706F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4793086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88C4E-B557-4AB3-A509-13C04F0C4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82B7A5-2C08-4535-A5A4-DA029B7A5F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9671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3732895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12480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0508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8787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52763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3145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3951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7132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40509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622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7584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4830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1237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9817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2004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76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11:33:26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Sárdy János visszavonult operaénekest alakít az Álomkeringő című filmben, aki hiába menekül el a színpad világától, a szerelem és a bonyodalmak utolérik, ráadásul a való életben, ahol a rendezői instrukciókra sem támaszkodhat. Ha kíváncsi rá, hogy szövegkönyv nélkül hogy alakul a szerelem, nézze meg az Álomkeringő című filmet a Dunán ma délután 13:50-től. Hogy addig is elmerülhessen Sárdy János művészetében, nézze meg a róla készített A legendás Sárdy - Emlékezés fekete-fehérben című dokumentumfilmet. 
https://s.mtva.hu/FSvpkcII
#dunatv #regifilmekadunan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https://quintly-eu-image-storage.s3.amazonaws.com/e4cc734d552fd9f2a3376734444476b3/7f9ccf3726e07977972aa1a4451cb5f6.jpg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0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6B076-9BCE-4D49-A805-6920946BDC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6849096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0A8B8-B619-40A9-B905-7F59EBC70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B4052C-3A5D-47AF-B54D-5FA533FF91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8538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7601741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965595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0188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4680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7563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7595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3638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7734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4011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9943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802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4170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7894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4339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9074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65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- 2023-12-03 08:13:07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katedrán egy férfi, akit édesapja a forradalom haváról nevezett el. 
Ismerjék meg Kovács Október tanár urat: 
https://youtu.be/_f6s-dZfve4
#dunatv #vallas #katolikuskronika #video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https://quintly-eu-image-storage.s3.amazonaws.com/e4cc734d552fd9f2a3376734444476b3/dc4e7177264c4552d7a8bcc69605ecdb.jpg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4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1ACF6-1195-4AF4-8052-522836B3F5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26172193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3429F-AC4D-45CB-B8FE-A387DDCBA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522256-8E2D-4246-ABFF-7C9266A508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7679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1284659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34201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52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1698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30911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4598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3224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8592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7810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4838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8800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942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9934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3858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5258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21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21:31:38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Máté Péter az Elmegyek című dalával lett világhírű, amikor Sylvie Vartan is elénekelte méghozzá Nicolas címmel. De mi ihlette pályája csúcsán ezt a szerzeményét? A világhír kapuja, vagyis a legnagyobb amerikai lemezgyár ajánlata, ami több évre elválasztotta volna hazájától. Végül nem vágott bele a csábító kalandba, amit talán örökre megbánt. De ezt már sosem tudjuk meg, hiszen 37 évesen a kétségeit magával vitte örökre. A Csináljuk a fesztivált! színpadán Kökény Attila 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https://quintly-eu-image-storage.s3.amazonaws.com/e4cc734d552fd9f2a3376734444476b3/3540f75e137473d350c465746f888016.jpg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045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37DF4-9735-4A2A-BCDE-3BE0EF9CD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608605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A18E1-3BCF-4959-B45D-E432F7357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028FC0-3DC0-4EBE-88B3-11F34A4B05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0450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6374907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49181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4558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9413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2211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6020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4663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5854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6433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6340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9982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0760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0273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6630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0835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444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15:03:36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Az orvostudomány és a hit ellentmond egymásnak, vagy kéz a kézben jár? Dr. Varga Lili miskolci belgyógyász szakorvos gondolatai a Jézus és adásában: https://www.youtube.com/watch?v=6G89Tsjzaxw
#dunatv #vallas #video #mezomisi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https://quintly-eu-image-storage.s3.amazonaws.com/e4cc734d552fd9f2a3376734444476b3/067190de614b30ce94a6ef9920b43794.jpg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592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99C54-47F5-48B7-8A88-EE6364FFA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2850541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7737B-69DD-4CA4-9336-659CE32E7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72BA05-F287-49A8-89C5-AF635DBEF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44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2368649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174983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1672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0396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6076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2849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0056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46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3139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8598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9568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8702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0233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70833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1571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13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- 2023-12-02 12:31:39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Nekik családtörténet az, ami másoknak irodalom, vagy irodalomtörténet. Másképp olvassák nagyapáik, dédapáik könyveit azok, akiket rokoni kötelék fűz a klasszikusokhoz? Van-e feladatuk a leszármazottaknak az ősök emlékének ápolásában? Elmesélhetnek-e családi legendákat róluk azért, hogy a 21. századi olvasóhoz közelebb hozzák a régi történeteket és a klasszikus magyar nyelvet? 
#dunatv #ridikul #video #kultura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https://quintly-eu-image-storage.s3.amazonaws.com/e4cc734d552fd9f2a3376734444476b3/78940719722576876892a0785e1b75a5.jpg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914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1C64C2-A52D-486E-B95C-9789412E6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6050056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BEA10-EFA3-43B2-A655-C862A68EC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6B6689-8C96-4607-957C-A047D4830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1561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1219474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377283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465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2450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7886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8779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5712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9471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1002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1261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60658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3129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6398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4426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1220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78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- 2023-12-01 21:01:08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 mai videónkban idézett dal a Hungária együttes egyik nagy slágere volt. Emlékeznek rá, mi volt a címe annak a zenés színpadi műnek, ahol ugyancsak felcsendült ez a szerzemény, Szulák Andrea jóvoltából?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https://quintly-eu-image-storage.s3.amazonaws.com/e4cc734d552fd9f2a3376734444476b3/889c4126daac50bdf479f757a3611d12.jpg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802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CFB5E6-64D3-4071-9BB3-DD6AA45A3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4468254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F2703-23E7-428F-B778-07B3FA73E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FB559B-A8E5-4C1F-B90F-28BCD5CAD6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6550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09551423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764481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8309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8584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7971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0745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7105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7674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8193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0875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0157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9674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46442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7183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7135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494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- 2023-12-01 19:01:46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Csodák márpedig léteznek! És nemcsak Rókusfalvy Lili átalakulásában, hanem dalok tekintetében is. Holnap este 19:35-től érkeznek a 80-as évek gyöngyszemei a Csináljuk a fesztivált! színpadára.
#dunatv #csinaljukafesztivalt #video #konnyuzene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https://quintly-eu-image-storage.s3.amazonaws.com/e4cc734d552fd9f2a3376734444476b3/c88d7f3dd4b4f0cd67433cad8bf9bd20.jpg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27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C7238-762C-4045-9BD2-8C59FA1AE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41333934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F3B8B-9E6D-4569-8D74-877208E10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AE2F52-7C40-4E85-B396-858A36BCD3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9026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4519720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411760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9179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2285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2271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0807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0242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9556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73677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25196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4249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0049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0707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0484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9944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491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- 2023-12-01 18:33:10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Állj, vagy lövök. Az Első emelet a nyolcvanas évek közepén tarolt, többek között ezzel a slágerrel a fiatalok körében. Szombaton az operett, sőt opera színpadok ünnepelt sztárja, Homonnay Zsolt viszi színpadra. Csináljuk a fesztivált! szombaton 19:35-kor újra a Duna műsorán. 
#dunatv #csinaljukafesztivalt #video #konnyuzene Frenreisz Károly Janza Kata Nagy Bogi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https://quintly-eu-image-storage.s3.amazonaws.com/e4cc734d552fd9f2a3376734444476b3/bbd932399976d6a4086810a431698ae2.jpg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110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5CBBA2-7E3B-472D-B810-BD32EEAD2A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3030018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4EA3E-189D-4062-8984-1838CA96F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78F6EF-9F61-4304-8A51-6D53ECAD5B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4573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7007487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518599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0726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2334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01355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3097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3254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3114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8511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535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8376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1664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4949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491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6671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27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- 2023-12-01 17:55:59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Vajon természetesnek vesszük, ha egészségesek vagyunk? Mi történik akkor, amikor betegséggel kell szembenézni és megküzdeni? És miként segíthet bennünket a hit a gyógyulásban? Tapolyai Emőke klinikai szakpszichológus gondolatai: https://youtu.be/jp-5XJdquLg 
#dunatv #agape #vallas #video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https://quintly-eu-image-storage.s3.amazonaws.com/e4cc734d552fd9f2a3376734444476b3/451e8e6976fca2bbc23baed3e96e16ee.jpg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300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CD227-4AD7-4D34-A63E-84926ED605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2858571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7A837-2E94-41F3-AF16-29CE978C9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423CFF-7D80-412A-8F3C-A8084AA0C4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4391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4876659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442027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063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0115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651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1965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0521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6487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4768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6244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4086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6863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1488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8053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8790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10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- 2023-12-01 17:08:32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1978-ban rúgta be a kocsma, pontosabban a kultúrház ajtókat a P.Mobil slágere, amihez természetesen Vikidál Gyula, majd Tunyogi Péter zúzós hangja is kellett. A Csináljuk a fesztivált! első válogatójából kiderült, miért fontos a P.Mobil zenekar Köteles Lender számára, aki ez alkalommal a „Kétforintos dal” előadója volt a stúdióban. A 80-as  évek dalaival folytatódik a Csináljuk a fesztivált! Szombaton 19.35-kor a Dunán. 
Leander Kills Korda Gyuri és Balázs Klári Frenreisz Károly, Janza Kata, Nagy Bogi és Feke Pál. 
#dunatv #csinaljukafesztivalt #video #konnyuzene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https://quintly-eu-image-storage.s3.amazonaws.com/e4cc734d552fd9f2a3376734444476b3/32471a66f94b3c3b6035210da572b1a9.jpg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488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96A5B-6159-4064-86F8-5A4149A8ED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380806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D7A18-061B-46E2-80E2-034E21481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C2FCBA-487C-4CE3-80D1-38C1996614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5631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9309982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908242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0293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9496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7181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2348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0339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7148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1456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5047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387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9763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2768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2788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3282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697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- 2023-12-01 16:35:26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Mint az a Csináljuk a fesztivált! első adásából kiderült, az új zsűritag, Janza Kata a társulati és baráti összejövetelek kedvelt DJ-je. Szerinte pont az az évtized következik a szombati adásban, ahonnan a legpörgősebb bulidalok jönnek. 
Önök már várják a 80-as évek slágereit szombaton 19.35-kor? 
#dunatv #csinaljukafesztivalt #video #konyuzene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https://quintly-eu-image-storage.s3.amazonaws.com/e4cc734d552fd9f2a3376734444476b3/f23ca33d1f6126c3b72df486e8e5b457.jpg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757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99465-B2A3-428B-B389-475CC7D34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23349172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DDADB-26BF-4586-A83A-05A53E5F2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059F87-6828-4AC7-BE3E-D8A37B17A4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8408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509150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33775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1459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4251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9253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662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5431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9197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43788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7137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431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2091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2785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6121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7274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3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- 2023-12-01 12:31:31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Ön tud fütyülni? Hacki Tamás egy egészen különleges technikát használ, ami talán nem is olyan nehéz. Nézzék csak! 
#dunatv #almarium #video #eletmod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https://quintly-eu-image-storage.s3.amazonaws.com/e4cc734d552fd9f2a3376734444476b3/678301411cd28cf85a2c875d41461cab.jpg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522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0AFCF-D99E-4800-9CB1-7D9D44AA1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4805407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9FA4A-3D20-4A6B-932B-5D32F65D7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B0C97E-57F8-4635-86EF-682AE689A6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4086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6781220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021586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9323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7673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703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69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3478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2455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0133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1645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0283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4116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8183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5963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8455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337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- 2023-12-01 11:34:11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1978-ban rúgta be a kocsma, pontosabban a kultúrház ajtókat a P.Mobil slágere, amihez természetesen Vikidál Gyula, majd Tunyogi Péter zúzós hangja is kellett. A Csináljuk a fesztivált! első válogatójából kiderült, miért fontos a P.Mobil zenekar Köteles Lender számára, aki ez alkalommal a „Kétforintos dal” előadója volt a stúdióban. A 80-as  évek dalaival folytatódik a Csináljuk a fesztivált! Szombaton 19.35-kor a Dunán. 
Leander Kills Korda Gyuri és Balázs Klári Frenreisz Károly, Janza Kata, Nagy Bogi és Feke Pál. 
#dunatv #csinaljukafesztivalt #video #konnyuzene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https://quintly-eu-image-storage.s3.amazonaws.com/e4cc734d552fd9f2a3376734444476b3/e6c816004841d362e1cffa5620bbd497.jpg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263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94A377-BD92-40A3-A3B5-AF5450A980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6443147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5E616-D8DE-47FC-82FC-2F509A3C6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84BB57-A562-4661-92E3-064500FFDE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572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93148964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19001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7153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9670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3930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17593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3289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1374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7986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3311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5899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2315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1709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6452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8887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56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- 2023-12-01 09:14:28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Petőfi még diákként gyakran átutazott Kunszentmiklóson. Majd, amikor 1842-től apja kibérelte a helyi mészárszéket, mészároslegényként nála dolgozott. A későbbiekben is gyakorta feltűnt Kunszentmiklóson, legemlékezetesebb látogatása 1845-ben történt. Ha kíváncsi, mi történt ekkor, nézze vissza teljes adásunkat a madiaklikk.hu oldalon:
https://mediaklikk.hu/video/2023/11/18/petofi-nyomaban-a-kolto-visszater-kunszentmiklos-megy-a-juhasz-szamaron-toth-p-lorant/
#dunatv #petofinyomaban #video #ismeretterjeszto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https://quintly-eu-image-storage.s3.amazonaws.com/e4cc734d552fd9f2a3376734444476b3/020f54167f84adc03257115dc03d3231.jpg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861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57ABE-C979-48B1-AA3D-627122864B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6981292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AFCDC-87E1-450E-8F58-CEB64466E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72A133-84F4-4F63-9DE3-2FB062D779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3777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0503002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212670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2838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6010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4000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9275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9264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7389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5954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3668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0404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3207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4560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4187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903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441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- 2023-12-01 08:13:36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Szombaton egy igazán izgalmas produkcióban, Az EDDA Művek A kör című korszakos számával újra a Csináljuk a fesztivált! színpadán köszönthetjük Varga Miklóst. 
Csináljuk a fesztivált! szombaton 19.35-kor a Duna műsorán.
Korda György és Balázs Klári, Frenreisz Károly, Janza Kata, Nagy Bogi és Feke Pál.
#dunatv #csinaljukafesztivalt #konnyuzene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https://quintly-eu-image-storage.s3.amazonaws.com/e4cc734d552fd9f2a3376734444476b3/0a9bb687139f75f6071d7c3703a3a424.jpg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379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91FF0-760D-4575-AA48-D0EEE4417F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9033070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70FAD-E6D5-400D-8DE8-B2DAC543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54E152-6878-49B5-86D1-B81E377E5A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2929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3740122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654671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1290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7616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8617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0410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8848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1407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420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2852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0032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1885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9465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39082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5036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93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- 2023-12-01 08:12:17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Egy kivételes hang, Oláh Ibolya Hivatalos oldala és egy hihetetlen dal találkozik szombaton a Csináljuk a fesztivált! színpadán. Varga Miklós Hivatalos Oldala már rég megírta a dalt, amihez Varga Mihály kultúrház igazgató egy fellépésükkor átadott a fiókjából egy szöveget. Csoda történt. 
A dalra tökéletesen passzolt az Európa című dalszöveg. Csináljuk a fesztivált! szombaton 19.35-kor újra a Duna műsorán. 
Korda Göyrgy és Balázs Klári, Frenreisz Károly, Janza Kata, Nagy Bogi és Feke Pál. 
#dunatv #csinaljukafesztivalt #video #konnyuzene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https://quintly-eu-image-storage.s3.amazonaws.com/e4cc734d552fd9f2a3376734444476b3/32604ac7d84b2168db8fdd38a8b39504.jpg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21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BFC4B4-AA23-4AB5-AA4B-1E02BB6A6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23779364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0ADE6-FB31-40B3-9508-BE36A0D27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EE3F6E-9FD0-453E-9EF1-3BEF7EAFC4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7754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8096145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534383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2152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0253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3199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0506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5864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1959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6121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4534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4562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3797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37083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60738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5976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13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- 2023-11-30 21:01:59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1977-et írunk, amikor a valamikori focista, majd slágergyáros Ihász Gábor fejéből kipattant a „Múlnak a gyermekévek” ötlete és dallama, amihez maga a dalszövegkirály, S. Nagy István szolgáltatta a keserédes lírát. A Csináljuk a fesztivált! színpadán Kocsis Tibor tolmácsolta a dalt. Szombaton 19:35-kor a 80-as évekkel folytatódik a slágerválasztó show a Dunán. 
#dunatv #csinaljukafesztivalt #konnyuzene #video Janza Kata Frenreisz Károly, Nagy Bogi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https://quintly-eu-image-storage.s3.amazonaws.com/e4cc734d552fd9f2a3376734444476b3/3e5d95c68dd1a462ab0c4de37b651e12.jpg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091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5669B7-E5F4-48B9-BF8C-14A540FD5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7305085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19C77-F526-4806-AA27-2E34B2264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B01ECB-96DB-43B6-8024-CD83F70EA0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8144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8241704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540756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016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9692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4395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6179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2104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294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4142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0918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3366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7611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5148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5585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3877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926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- 2023-11-30 19:50:16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jelent a 80-as évek a Korda házaspárnak? Egyrészt 1980-ban házasodtak össze, másrészt Korda Györgyből a duetténeklés miatt - ahogy Ő fogalmaz - Korda Balázs lett. 
Csináljuk a fesztivált! szombaton 19.35-kor a Duna műsorán.  
Korda Gyuri és Balázs Klári, Frenreisz Károly, Janza Kata, Nagy Bogi és Feke Pál. 
#dunatv #csinaljukafesztivalt #video #konnyuzene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https://quintly-eu-image-storage.s3.amazonaws.com/e4cc734d552fd9f2a3376734444476b3/de0bbc8dfd513effde9bc075cd177304.jpg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696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4506D-D6C5-439E-9B5F-5E3C21DAA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28123098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747E7-FAE0-46B5-8C54-8C4F2DD5D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833144-1D40-4B14-88C5-2168A7D9D3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5484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8536726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627554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4612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5232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7573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5168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1107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8761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7913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4369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0807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2671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6291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4085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725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39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- 2023-11-30 18:32:55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Az tudták, hogy a kutyáknak is mosni kellene a fogát? Még az emberek szája savas, addig a kutyáké lugos kémhatású, ezért alakul ki inkább náluk a fogkő. Ennek  megelőzését segíthetjük a rendszeres fogmosással, állatoknak való fogkrémmel. Nézzük, hogy Jupiter fogát hogyan mossa meg Dr, Váraljai Orsolya állatorvos. 
#dunatv #noebaratai #ismeretterjeszto #video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https://quintly-eu-image-storage.s3.amazonaws.com/e4cc734d552fd9f2a3376734444476b3/c692ae9cb3854dd31e7ab59a0b05e85b.jpg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645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EDFC1-77BC-4212-8CE1-5231C3A7A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265373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E69CA-D674-4625-84E0-69B568306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Videos Table | Duna Televízió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4CB61C-0A36-4ADD-9EA3-D8AC460746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5765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0977024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926874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6653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9322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2776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925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1734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7673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9062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5375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8929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6628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88879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1166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9353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(60s)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254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 - 2023-11-30 16:35:19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Több mint 70 sztárelőadó, táncosok, akrobaták és a drága zsűri  adják egymásnak a mikrofont és a kilincset a Csináljuk a fesztivált! stúdiójában. Akik viszont végig a stúdióban vannak és stabil tagjai a csapatnak, azok a műsorvezetők, akik, mint az kiderül, nagyon kell, hogy vigyázzanak egymásra és magukra is. Magyarország, szeretlek! minden vasárnap 19.45-kor a Dunán. 
#dunatv #video #mosz #humor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https://quintly-eu-image-storage.s3.amazonaws.com/e4cc734d552fd9f2a3376734444476b3/1168f867b6f73c203349055f866d6cf9.jpg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700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3C4ACA-1DA9-4E0C-A3D4-8BFF68F9C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0868469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F8ADD-2406-4511-8DF8-3D73B607F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Duna Televízió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8812BA-BDBC-4581-920E-29BE214851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4688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19362067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545070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819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- 2023-12-11 09:24:55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Máté Péter az Elmegyek című dalával lett világhírű, amikor Sylvie Vartan is elénekelte méghozzá Nicolas címmel. De mi ihlette pályája csúcsán ezt a szerzeményét? A világhír kapuja, vagyis a legnagyobb amerikai lemezgyár ajánlata, ami több évre elválasztotta volna hazájától. Végül nem vágott bele a csábító kalandba, amit talán örökre megbánt. De ezt már sosem tudjuk meg, hiszen 37 évesen a kétségeit magával vitte örökre. A Csináljuk a fesztivált! színpadán Kökény Attila 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420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- 2023-12-11 08:58:28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Maria Caroline Rohadj le a hiteleddel👎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Több mint 70 sztárelőadó, táncosok, akrobaták és a drága zsűri  adják egymásnak a mikrofont és a kilincset a Csináljuk a fesztivált! stúdiójában. Akik viszont végig a stúdióban vannak és stabil tagjai a csapatnak, azok a műsorvezetők, akik, mint az kiderül, nagyon kell, hogy vigyázzanak egymásra és magukra is. Magyarország, szeretlek! minden vasárnap 19.45-kor a Dunán. 
#dunatv #video #mosz #humor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970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BD0F4-A1F3-4CB4-BDA0-E0753EF683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2169488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9DE9A-9E45-4918-9C7F-A294DA53F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Duna Televízió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28DC90-9E82-4A5A-8F6C-C16B993963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2062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64224727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74298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913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- 2023-12-11 08:56:31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Krisztina Iványi A Miller-Vágó hpár miatt szoktam le a műsor nézéséről.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 mai adásból végérvényesen kiderül, hogy a játékszabályok csak azért vannak, hogy legyen mitől eltérni. Vigyázat! Ma fékevesztett móka és kacagás vár a betérőkre! Piros csapat: Horváth Charlie hivatalos oldala, Bernadett Gregor,  Csocsesz Hivatalos Oldala 
Zöld csapatban: Kalmár Laca vagyis Big Daddy Laca, Zoltán Erika és Robby D.
Magyarország szeretlek! Vasárnaponként 19:45-kor Duna műsorán!
#dunatv #magyarorszagszeretlek #video #humor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548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- 2023-12-11 08:14:15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hát nem vagy egy TUNYÓ kishaver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1978-ban rúgta be a kocsma, pontosabban a kultúrház ajtókat a P.Mobil slágere, amihez természetesen Vikidál Gyula, majd Tunyogi Péter zúzós hangja is kellett. A Csináljuk a fesztivált! első válogatójából kiderült, miért fontos a P.Mobil zenekar Köteles Lender számára, aki ez alkalommal a „Kétforintos dal” előadója volt a stúdióban. A 80-as  évek dalaival folytatódik a Csináljuk a fesztivált! Szombaton 19.35-kor a Dunán. 
Leander Kills Korda Gyuri és Balázs Klári Frenreisz Károly, Janza Kata, Nagy Bogi és Feke Pál. 
#dunatv #csinaljukafesztivalt #video #konnyuzene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562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B6ACD-E972-4EAA-865C-C32A6EF1C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0556224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441CB-C17E-4866-93B5-A768F9920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Duna Televízió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E5C83F-0331-4D34-B640-34EDBBBD97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2077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9877068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343778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768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- 2023-12-11 08:13:33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1978-ban rúgta be a kocsma, pontosabban a kultúrház ajtókat a P.Mobil slágere, amihez természetesen Vikidál Gyula, majd Tunyogi Péter zúzós hangja is kellett. A Csináljuk a fesztivált! első válogatójából kiderült, miért fontos a P.Mobil zenekar Köteles Lender számára, aki ez alkalommal a „Kétforintos dal” előadója volt a stúdióban. A 80-as  évek dalaival folytatódik a Csináljuk a fesztivált! Szombaton 19.35-kor a Dunán. 
Leander Kills Korda Gyuri és Balázs Klári Frenreisz Károly, Janza Kata, Nagy Bogi és Feke Pál. 
#dunatv #csinaljukafesztivalt #video #konnyuzene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07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- 2023-12-11 08:11:34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1978-ban rúgta be a kocsma, pontosabban a kultúrház ajtókat a P.Mobil slágere, amihez természetesen Vikidál Gyula, majd Tunyogi Péter zúzós hangja is kellett. A Csináljuk a fesztivált! első válogatójából kiderült, miért fontos a P.Mobil zenekar Köteles Lender számára, aki ez alkalommal a „Kétforintos dal” előadója volt a stúdióban. A 80-as  évek dalaival folytatódik a Csináljuk a fesztivált! Szombaton 19.35-kor a Dunán. 
Leander Kills Korda Gyuri és Balázs Klári Frenreisz Károly, Janza Kata, Nagy Bogi és Feke Pál. 
#dunatv #csinaljukafesztivalt #video #konnyuzene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552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3D5E7-011A-4EC8-867B-BC2D8F387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9388242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31AD3-F7BF-4C93-9EFD-1CBAED6B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Duna Televízió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6B1EA3-1164-44DF-8CA7-FD07953B2F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4958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7625772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935654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13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- 2023-12-11 08:11:00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ezt csak a P.Mobiltól vagyok hajlandó meghallgatni de csináljuk a Fasztiváltba ez is belefér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1978-ban rúgta be a kocsma, pontosabban a kultúrház ajtókat a P.Mobil slágere, amihez természetesen Vikidál Gyula, majd Tunyogi Péter zúzós hangja is kellett. A Csináljuk a fesztivált! első válogatójából kiderült, miért fontos a P.Mobil zenekar Köteles Lender számára, aki ez alkalommal a „Kétforintos dal” előadója volt a stúdióban. A 80-as  évek dalaival folytatódik a Csináljuk a fesztivált! Szombaton 19.35-kor a Dunán. 
Leander Kills Korda Gyuri és Balázs Klári Frenreisz Károly, Janza Kata, Nagy Bogi és Feke Pál. 
#dunatv #csinaljukafesztivalt #video #konnyuzene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15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- 2023-12-11 07:24:48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Horváth Tamás imádja a nyolcvanas évek divatját, hangzását, hangszereit, szintipop világát. Sőt elkezdett korabeli elektronikus hangszereket is gyűjteni. Így már érthető miért került a lehető legjobb helyre az akkor még Hungáriás Szikora Róbert valamint Kékesi Zoltán bulidala - a ‘81-es Hotel Mentol albumról - a Ciao Marina. Csináljuk a fesztivált! szombaton 19.35-kor a Duna műsorán. 
@kordaek, Frenreisz Károly, Janza Kata, Nagy Bogi és Feke Pál.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865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DCDF8-4663-4E71-8C2E-AB7EC0FC2A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1153772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4D1D-BF62-42BA-AC1D-9A607EAEB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Duna Televízió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41FDED-50EB-439D-990F-8DC5F9B242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168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2809984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026758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86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- 2023-12-11 06:53:07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Csodálatos 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1977-et írunk, amikor a valamikori focista, majd slágergyáros Ihász Gábor fejéből kipattant a „Múlnak a gyermekévek” ötlete és dallama, amihez maga a dalszövegkirály, S. Nagy István szolgáltatta a keserédes lírát. A Csináljuk a fesztivált! színpadán Kocsis Tibor tolmácsolta a dalt. Szombaton 19:35-kor a 80-as évekkel folytatódik a slágerválasztó show a Dunán. 
#dunatv #csinaljukafesztivalt #konnyuzene #video Janza Kata Frenreisz Károly, Nagy Bogi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83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- 2023-12-11 06:36:30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Apukája színészként, anyukája jelmeztervezőként dolgozott a 80-as években, így a színházi világ és annak zeneisége állt legközelebb a kisiskolás Horányi Julihoz. Nem csoda, hogy a nagysikerű Napoleon Boulevard - Szállj velem! című számát is teátrális módon adta elő a Csináljuk a fesztivált! 80-as évek dalait bemutató válogatójában. 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212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- 2023-12-11 04:45:38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Egyszer  korházban egy pap elkezdett nekem okvetlenkedni, szinte kivágtam az ablakon, s a részlegvezetőt nyakonfigttam, miért engedték be egy közintézménybe, a korház nem templom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Az orvostudomány és a hit ellentmond egymásnak, vagy kéz a kézben jár? Dr. Varga Lili miskolci belgyógyász szakorvos gondolatai a Jézus és adásában: https://www.youtube.com/watch?v=6G89Tsjzaxw
#dunatv #vallas #video #mezomisi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92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7F9E8-8D6F-43B6-9CC5-151985D6A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8563000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E408C-8187-400E-AED9-CE7FDEBCF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Duna Televízió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9DBAD6-5BF1-48B8-96A6-66AAE175B3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599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985781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4081789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62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- 2023-12-10 23:58:00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Oszvald Marika - Utánam a vízözön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Válaszoljon helyesen kérdésünkre kommentben és nyerjen 50 000 forint értékű ajándékultaványt a Budapest Retro Élményközpontba.
Harmadik heti kérdésünk:
Ki kapta a legtöbb pontot az új évad első adásában? 
Részletek: https://mediaklikk.hu/hirek-csinaljuk-a-fesztivalt-3/cikk/jatek-csinaljuk-a-fesztivalt/
#dunatv #nyeremenyjatek #kep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09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- 2023-12-10 23:57:25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Máté Péter az Elmegyek című dalával lett világhírű, amikor Sylvie Vartan is elénekelte méghozzá Nicolas címmel. De mi ihlette pályája csúcsán ezt a szerzeményét? A világhír kapuja, vagyis a legnagyobb amerikai lemezgyár ajánlata, ami több évre elválasztotta volna hazájától. Végül nem vágott bele a csábító kalandba, amit talán örökre megbánt. De ezt már sosem tudjuk meg, hiszen 37 évesen a kétségeit magával vitte örökre. A Csináljuk a fesztivált! színpadán Kökény Attila 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047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EADC1-7A2E-4B48-AE89-8F2DC7DA0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0546500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738D4-EE1B-4694-B069-484D22262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Duna Televízió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7CC0C4-E709-41E7-96EF-FDF918AB83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5036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5758702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620363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86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- 2023-12-10 23:56:58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Csodalatos volt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Máté Péter az Elmegyek című dalával lett világhírű, amikor Sylvie Vartan is elénekelte méghozzá Nicolas címmel. De mi ihlette pályája csúcsán ezt a szerzeményét? A világhír kapuja, vagyis a legnagyobb amerikai lemezgyár ajánlata, ami több évre elválasztotta volna hazájától. Végül nem vágott bele a csábító kalandba, amit talán örökre megbánt. De ezt már sosem tudjuk meg, hiszen 37 évesen a kétségeit magával vitte örökre. A Csináljuk a fesztivált! színpadán Kökény Attila 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602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- 2023-12-10 23:10:21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Irén Beckné Zalában dödölle a neve. Nagyon szeretjük. Van dodollefesztival is Zalaegerszegen
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Tudják mi a gánica? Egy olyan hagyományos paraszti étel, amely nagyon egyszerű alapanyagokból készül, mégis ínycsiklandó a végeredmény. Önöknek is vannak ilyen egyszerű, mégis különleges receptjeik?
#dunatv #borbasmarcsiszakacskonyve #video #gasztro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07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- 2023-12-10 23:00:17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Règòta követem.
Egy valòdi tünemèny.👌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Ön tud fütyülni? Hacki Tamás egy egészen különleges technikát használ, ami talán nem is olyan nehéz. Nézzék csak! 
#dunatv #almarium #video #eletmod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994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- 2023-12-10 22:55:26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szep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Az orvostudomány és a hit ellentmond egymásnak, vagy kéz a kézben jár? Dr. Varga Lili miskolci belgyógyász szakorvos gondolatai a Jézus és adásában: https://www.youtube.com/watch?v=6G89Tsjzaxw
#dunatv #vallas #video #mezomisi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252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BDCAE-8412-4669-B9DB-AEA1D77A1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22260521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961E-831A-424D-A661-B4C1DDE4E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Duna Televízió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FFC9BF-BB1E-44F6-9D7B-0729EBC600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071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2055294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496923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97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- 2023-12-10 21:44:20</a:t>
                      </a: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Gyönyörűen énekelték Ibolya!  Gratulálok!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Oláh Ibolya a tiszadobi nevelőintézetben autentikus cigánydalokkal kezdte a nyolcvanas években és még álmodni sem mert arról, hogy 2023-ban Varga Miklós Európa című dalát adja majd elő a Csináljuk a fesztivált! színpadán.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82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- 2023-12-10 21:32:47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Endre Birta Attól még szórakoztató!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1977-et írunk, amikor a valamikori focista, majd slágergyáros Ihász Gábor fejéből kipattant a „Múlnak a gyermekévek” ötlete és dallama, amihez maga a dalszövegkirály, S. Nagy István szolgáltatta a keserédes lírát. A Csináljuk a fesztivált! színpadán Kocsis Tibor tolmácsolta a dalt. Szombaton 19:35-kor a 80-as évekkel folytatódik a slágerválasztó show a Dunán. 
#dunatv #csinaljukafesztivalt #konnyuzene #video Janza Kata Frenreisz Károly, Nagy Bogi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23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- 2023-12-10 21:31:35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❤🤗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1977-et írunk, amikor a valamikori focista, majd slágergyáros Ihász Gábor fejéből kipattant a „Múlnak a gyermekévek” ötlete és dallama, amihez maga a dalszövegkirály, S. Nagy István szolgáltatta a keserédes lírát. A Csináljuk a fesztivált! színpadán Kocsis Tibor tolmácsolta a dalt. Szombaton 19:35-kor a 80-as évekkel folytatódik a slágerválasztó show a Dunán. 
#dunatv #csinaljukafesztivalt #konnyuzene #video Janza Kata Frenreisz Károly, Nagy Bogi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104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64AC6-A0BE-4ACD-B189-05A2BFF867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5901553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4AEEE-B77D-49CD-B736-4683D6481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Duna Televízió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47A03A-F58B-4427-8753-3B7B6EF78F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7868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4358975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774017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654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- 2023-12-10 21:30:11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Eredeti?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1977-et írunk, amikor a valamikori focista, majd slágergyáros Ihász Gábor fejéből kipattant a „Múlnak a gyermekévek” ötlete és dallama, amihez maga a dalszövegkirály, S. Nagy István szolgáltatta a keserédes lírát. A Csináljuk a fesztivált! színpadán Kocsis Tibor tolmácsolta a dalt. Szombaton 19:35-kor a 80-as évekkel folytatódik a slágerválasztó show a Dunán. 
#dunatv #csinaljukafesztivalt #konnyuzene #video Janza Kata Frenreisz Károly, Nagy Bogi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849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- 2023-12-10 21:29:39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Mária Hámori lopott!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1977-et írunk, amikor a valamikori focista, majd slágergyáros Ihász Gábor fejéből kipattant a „Múlnak a gyermekévek” ötlete és dallama, amihez maga a dalszövegkirály, S. Nagy István szolgáltatta a keserédes lírát. A Csináljuk a fesztivált! színpadán Kocsis Tibor tolmácsolta a dalt. Szombaton 19:35-kor a 80-as évekkel folytatódik a slágerválasztó show a Dunán. 
#dunatv #csinaljukafesztivalt #konnyuzene #video Janza Kata Frenreisz Károly, Nagy Bogi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252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BC4F1-37E3-4E87-A198-849546D8F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9010340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F0212-EF0D-4F38-8A98-3520D96B4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Duna Televízió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F53254-2C98-4AB0-AA2C-D24B9BEEBD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1145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38848427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4057077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024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- 2023-12-10 20:57:55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Nagyszerű voltál Tomikám!💕💕💕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Horváth Tamás imádja a nyolcvanas évek divatját, hangzását, hangszereit, szintipop világát. Sőt elkezdett korabeli elektronikus hangszereket is gyűjteni. Így már érthető miért került a lehető legjobb helyre az akkor még Hungáriás Szikora Róbert valamint Kékesi Zoltán bulidala - a ‘81-es Hotel Mentol albumról - a Ciao Marina. Csináljuk a fesztivált! szombaton 19.35-kor a Duna műsorán. 
@kordaek, Frenreisz Károly, Janza Kata, Nagy Bogi és Feke Pál.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43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- 2023-12-10 20:54:56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Szuper!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Horváth Tamás imádja a nyolcvanas évek divatját, hangzását, hangszereit, szintipop világát. Sőt elkezdett korabeli elektronikus hangszereket is gyűjteni. Így már érthető miért került a lehető legjobb helyre az akkor még Hungáriás Szikora Róbert valamint Kékesi Zoltán bulidala - a ‘81-es Hotel Mentol albumról - a Ciao Marina. Csináljuk a fesztivált! szombaton 19.35-kor a Duna műsorán. 
@kordaek, Frenreisz Károly, Janza Kata, Nagy Bogi és Feke Pál.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685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B561D-33D6-4408-8F3D-CB454C6458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11845897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3CF54-CEA7-4C58-BCA8-C44DF3AA9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| Duna Televízió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1B658B-CCA9-439F-AFF5-D3C2E98AC5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835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00873735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33426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Original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01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Duna Televízió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 - 2023-12-10 20:34:01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Apukája színészként, anyukája jelmeztervezőként dolgozott a 80-as években, így a színházi világ és annak zeneisége állt legközelebb a kisiskolás Horányi Julihoz. Nem csoda, hogy a nagysikerű Napoleon Boulevard - Szállj velem! című számát is teátrális módon adta elő a Csináljuk a fesztivált! 80-as évek dalait bemutató válogatójában. 
#dunatv #csaf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433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02519-45CF-4D0D-A37D-7E7F5CD59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5197802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6E088-C887-4BF8-9F5D-725D1AC4D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Duna Televízió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5CF723-566D-4CF4-B2D4-628CD6B034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4721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018017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11878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65222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472104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98746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79192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7200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15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#dunatv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1929.9473684211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76.026315789474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205.72368421053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127639.38157895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2211.6973684211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69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2463.1052631579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81.947368421053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271.75438596491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164356.49122807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2816.8070175439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33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#csinaljukafesztivalt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1681.7142857143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55.047619047619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129965.66666667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1894.0952380952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70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#konnyuzene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1932.7058823529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64.529411764706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152155.94117647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2189.2352941176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09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#csaf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7167.6666666667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345432.22222222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51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11639.625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26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#hivatkozas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16063.142857143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276.28571428571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88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#kultura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14941.5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26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#almarium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260639.75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01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#gasztro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141284.25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70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A22A9-021F-4F6C-81C5-95A355242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02846201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F9EC8-63AC-4873-A875-944B237D3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Duna Televízió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AC759F-6A3D-4423-9FEB-36A6CFFE4E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8183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294774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666307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84795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385057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31365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73291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47326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15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#humor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330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#ismeretterjeszto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14864.75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36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#kepgaleria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33006.5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361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#vallas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75030.5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526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#csaladbarat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38831.666666667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1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#kozerdeku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56334.666666667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20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#delta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70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#eletmod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21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#filmekadunan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9444.5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63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#jonaklennijo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30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C79DC3-D003-44E0-9BAA-2B553623D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33825051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82330-F4CB-4C76-A22D-4AD23BA81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Duna Televízió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D197EA-9A00-4D62-B113-FDFEEE3D77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7760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149911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69881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7763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04622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32055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81869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9717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8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#musorvezeto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902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#petofinyomaban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66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#retro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19495.5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70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#DunaTV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50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#agape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153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C12A6-1DE8-4632-811C-5030B47559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</p:spTree>
    <p:extLst>
      <p:ext uri="{BB962C8B-B14F-4D97-AF65-F5344CB8AC3E}">
        <p14:creationId xmlns:p14="http://schemas.microsoft.com/office/powerpoint/2010/main" val="25594606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5556A-BF4E-45DB-8ECA-D520A60AE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Duna Televízió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045B79-CF5E-4C2E-A87B-BD7589B284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6105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331FD-7A58-41C7-9F68-7453404481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8E00D-2AF0-4CCB-ADFC-4212BBC00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89719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248AB-FC03-4897-8C70-A11478250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Duna Televízió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FE85C1-2891-4D64-9BC7-2A206DB505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8075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59110-B6FA-4B9A-A22E-F6D1C78C4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F21E2-7E68-486E-8828-3B0A16D63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266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0903C-03F0-4F25-93E0-DCF153B65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Duna Televízió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A02B88-EA2D-4FCA-BE96-1ABB31712D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5520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0DC2D-FAB9-44D0-988A-E19FED230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F7AC9-6ACB-4A48-A846-08B08ACE5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5617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608DE-976C-4DA1-BBAA-79D219E9A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Duna Televízió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2768C0-FCD5-435D-B3A6-DBD3BF8319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3410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4C19F-457A-40BF-A6B8-07AD76C72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9407E-0121-421D-946F-C7483EB67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96419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725D8-48CB-4C01-88C7-2B3C2D396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Duna Televízió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4BFA74-D5EA-45A0-9889-4A429B19B0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7740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F3AB0-DEF4-4569-B892-9F3B92CA2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082E9-0AD7-41A7-B273-C40ACB3CB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5973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AB6D9-4A2A-4C69-A86D-07221A155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Duna Televízió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9235E4-E2DF-4023-8D55-75F97FBD86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3927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8A535-060C-4F5C-84BF-62172E7AB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8CBC3-F028-49D0-AFD1-FF85008EA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56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53A44-F073-452A-9607-89F13E101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Duna Televízió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E45218-2282-4E56-B9D9-42BD0ED6EE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4755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C2D97-6D93-4E30-9776-DD6F79941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66420-7CC7-498A-986E-02B3832B0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1510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EA4FB-F30F-40C4-8A51-8EDE44375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Duna Televízió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F61AB2-8E83-4026-B6B2-2772CC990E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0870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365EA-55F3-488E-81B2-C32DE62F2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954AB-3EAF-49AD-92EC-DC6336C58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4278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C9BB3-79CB-448C-8E00-7D334E3D8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Duna Televízió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0C03EC-E4AB-4084-A983-4971D2BBCB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9611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17BE6-4EF2-4FA3-B759-A277A44178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CF9DE-D78A-438C-A2B6-289157EAB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66959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BC918-3833-49AB-9B1B-53235B888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Duna Televízió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E79889-610C-4C0C-8CED-3B531A8589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0187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BB9D1-E6D8-4417-B5EE-2E95D11BFB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EDC95-F478-41B7-A0D6-41F321BB2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707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7F12D-D6F5-47F2-A8F9-61CA2AC7C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Duna Televízió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89F806-CFD6-4516-A056-22D2FAFE0E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3462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C269EE-6594-49E4-94EF-F5D0CD1F95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6ECA4-6C81-441A-9530-2CB87FA05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1047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C754C-AED5-4E32-AB15-559E08843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Duna Televízió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EFC9C0-B6B8-4E27-A20F-C3A9FA3810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3828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0477B-3837-47DE-822E-9E057166D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6C64F-83EC-4019-A3FE-6AA9689E5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49151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84130-85F2-464A-AC28-88A1216AF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Duna Televízió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D499FC-FB58-4A7F-8205-A82C14B998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6793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90FC9-7CF7-4B9B-96ED-9553675C31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11/27/2023 - 12/03/2023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205BA-EE6B-4FEF-95D8-8FCCF5935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3100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10211</Words>
  <Application>Microsoft Office PowerPoint</Application>
  <PresentationFormat>On-screen Show (4:3)</PresentationFormat>
  <Paragraphs>2159</Paragraphs>
  <Slides>79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2" baseType="lpstr">
      <vt:lpstr>Calibri</vt:lpstr>
      <vt:lpstr>Arial</vt:lpstr>
      <vt:lpstr>quintly_template</vt:lpstr>
      <vt:lpstr>Dankó rádió_heti</vt:lpstr>
      <vt:lpstr>Facebook Original Own Posts Table | Duna Televízió - 1 of 26</vt:lpstr>
      <vt:lpstr>Facebook Original Own Posts Table | Duna Televízió - 2 of 26</vt:lpstr>
      <vt:lpstr>Facebook Original Own Posts Table | Duna Televízió - 3 of 26</vt:lpstr>
      <vt:lpstr>Facebook Original Own Posts Table | Duna Televízió - 4 of 26</vt:lpstr>
      <vt:lpstr>Facebook Original Own Posts Table | Duna Televízió - 5 of 26</vt:lpstr>
      <vt:lpstr>Facebook Original Own Posts Table | Duna Televízió - 6 of 26</vt:lpstr>
      <vt:lpstr>Facebook Original Own Posts Table | Duna Televízió - 7 of 26</vt:lpstr>
      <vt:lpstr>Facebook Original Own Posts Table | Duna Televízió - 8 of 26</vt:lpstr>
      <vt:lpstr>Facebook Original Own Posts Table | Duna Televízió - 9 of 26</vt:lpstr>
      <vt:lpstr>Facebook Original Own Posts Table | Duna Televízió - 10 of 26</vt:lpstr>
      <vt:lpstr>Facebook Original Own Posts Table | Duna Televízió - 11 of 26</vt:lpstr>
      <vt:lpstr>Facebook Original Own Posts Table | Duna Televízió - 12 of 26</vt:lpstr>
      <vt:lpstr>Facebook Original Own Posts Table | Duna Televízió - 13 of 26</vt:lpstr>
      <vt:lpstr>Facebook Original Own Posts Table | Duna Televízió - 14 of 26</vt:lpstr>
      <vt:lpstr>Facebook Original Own Posts Table | Duna Televízió - 15 of 26</vt:lpstr>
      <vt:lpstr>Facebook Original Own Posts Table | Duna Televízió - 16 of 26</vt:lpstr>
      <vt:lpstr>Facebook Original Own Posts Table | Duna Televízió - 17 of 26</vt:lpstr>
      <vt:lpstr>Facebook Original Own Posts Table | Duna Televízió - 18 of 26</vt:lpstr>
      <vt:lpstr>Facebook Original Own Posts Table | Duna Televízió - 19 of 26</vt:lpstr>
      <vt:lpstr>Facebook Original Own Posts Table | Duna Televízió - 20 of 26</vt:lpstr>
      <vt:lpstr>Facebook Original Own Posts Table | Duna Televízió - 21 of 26</vt:lpstr>
      <vt:lpstr>Facebook Original Own Posts Table | Duna Televízió - 22 of 26</vt:lpstr>
      <vt:lpstr>Facebook Original Own Posts Table | Duna Televízió - 23 of 26</vt:lpstr>
      <vt:lpstr>Facebook Original Own Posts Table | Duna Televízió - 24 of 26</vt:lpstr>
      <vt:lpstr>Facebook Original Own Posts Table | Duna Televízió - 25 of 26</vt:lpstr>
      <vt:lpstr>Facebook Original Own Posts Table | Duna Televízió - 26 of 26</vt:lpstr>
      <vt:lpstr>Facebook Videos Table | Duna Televízió - 1 of 25</vt:lpstr>
      <vt:lpstr>Facebook Videos Table | Duna Televízió - 2 of 25</vt:lpstr>
      <vt:lpstr>Facebook Videos Table | Duna Televízió - 3 of 25</vt:lpstr>
      <vt:lpstr>Facebook Videos Table | Duna Televízió - 4 of 25</vt:lpstr>
      <vt:lpstr>Facebook Videos Table | Duna Televízió - 5 of 25</vt:lpstr>
      <vt:lpstr>Facebook Videos Table | Duna Televízió - 6 of 25</vt:lpstr>
      <vt:lpstr>Facebook Videos Table | Duna Televízió - 7 of 25</vt:lpstr>
      <vt:lpstr>Facebook Videos Table | Duna Televízió - 8 of 25</vt:lpstr>
      <vt:lpstr>Facebook Videos Table | Duna Televízió - 9 of 25</vt:lpstr>
      <vt:lpstr>Facebook Videos Table | Duna Televízió - 10 of 25</vt:lpstr>
      <vt:lpstr>Facebook Videos Table | Duna Televízió - 11 of 25</vt:lpstr>
      <vt:lpstr>Facebook Videos Table | Duna Televízió - 12 of 25</vt:lpstr>
      <vt:lpstr>Facebook Videos Table | Duna Televízió - 13 of 25</vt:lpstr>
      <vt:lpstr>Facebook Videos Table | Duna Televízió - 14 of 25</vt:lpstr>
      <vt:lpstr>Facebook Videos Table | Duna Televízió - 15 of 25</vt:lpstr>
      <vt:lpstr>Facebook Videos Table | Duna Televízió - 16 of 25</vt:lpstr>
      <vt:lpstr>Facebook Videos Table | Duna Televízió - 17 of 25</vt:lpstr>
      <vt:lpstr>Facebook Videos Table | Duna Televízió - 18 of 25</vt:lpstr>
      <vt:lpstr>Facebook Videos Table | Duna Televízió - 19 of 25</vt:lpstr>
      <vt:lpstr>Facebook Videos Table | Duna Televízió - 20 of 25</vt:lpstr>
      <vt:lpstr>Facebook Videos Table | Duna Televízió - 21 of 25</vt:lpstr>
      <vt:lpstr>Facebook Videos Table | Duna Televízió - 22 of 25</vt:lpstr>
      <vt:lpstr>Facebook Videos Table | Duna Televízió - 23 of 25</vt:lpstr>
      <vt:lpstr>Facebook Videos Table | Duna Televízió - 24 of 25</vt:lpstr>
      <vt:lpstr>Facebook Videos Table | Duna Televízió - 25 of 25</vt:lpstr>
      <vt:lpstr>Facebook Comments Table | Duna Televízió - 1 of 11</vt:lpstr>
      <vt:lpstr>Facebook Comments Table | Duna Televízió - 2 of 11</vt:lpstr>
      <vt:lpstr>Facebook Comments Table | Duna Televízió - 3 of 11</vt:lpstr>
      <vt:lpstr>Facebook Comments Table | Duna Televízió - 4 of 11</vt:lpstr>
      <vt:lpstr>Facebook Comments Table | Duna Televízió - 5 of 11</vt:lpstr>
      <vt:lpstr>Facebook Comments Table | Duna Televízió - 6 of 11</vt:lpstr>
      <vt:lpstr>Facebook Comments Table | Duna Televízió - 7 of 11</vt:lpstr>
      <vt:lpstr>Facebook Comments Table | Duna Televízió - 8 of 11</vt:lpstr>
      <vt:lpstr>Facebook Comments Table | Duna Televízió - 9 of 11</vt:lpstr>
      <vt:lpstr>Facebook Comments Table | Duna Televízió - 10 of 11</vt:lpstr>
      <vt:lpstr>Facebook Comments Table | Duna Televízió - 11 of 11</vt:lpstr>
      <vt:lpstr>Facebook Hashtag Detection | Duna Televízió - 1 of 3</vt:lpstr>
      <vt:lpstr>Facebook Hashtag Detection | Duna Televízió - 2 of 3</vt:lpstr>
      <vt:lpstr>Facebook Hashtag Detection | Duna Televízió - 3 of 3</vt:lpstr>
      <vt:lpstr>Facebook Fans or Followers Total | Duna Televízió</vt:lpstr>
      <vt:lpstr>Facebook Fans Change Per Weekday | Duna Televízió</vt:lpstr>
      <vt:lpstr>Facebook Fans Lost | Duna Televízió</vt:lpstr>
      <vt:lpstr>Facebook Fan Demographics | Duna Televízió</vt:lpstr>
      <vt:lpstr>Facebook Own Posts By Weekday | Duna Televízió</vt:lpstr>
      <vt:lpstr>Facebook Post Type Distribution Per Profile | Duna Televízió</vt:lpstr>
      <vt:lpstr>Facebook Reach | Duna Televízió</vt:lpstr>
      <vt:lpstr>Facebook Interaction Rate By Weekday | Duna Televízió</vt:lpstr>
      <vt:lpstr>Facebook Interaction Rate By Post Type | Duna Televízió</vt:lpstr>
      <vt:lpstr>Facebook Total Interactions | Duna Televízió</vt:lpstr>
      <vt:lpstr>Facebook Average Interactions Per Post | Duna Televízió</vt:lpstr>
      <vt:lpstr>Facebook Interactions Distribution | Duna Televízió</vt:lpstr>
      <vt:lpstr>Facebook Reactions Distribution | Duna Televízió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Dankó rádió_heti</dc:title>
  <dc:creator>Frederik Born</dc:creator>
  <cp:lastModifiedBy>Frederik Born</cp:lastModifiedBy>
  <cp:revision>1</cp:revision>
  <dcterms:created xsi:type="dcterms:W3CDTF">2023-12-11T12:52:53Z</dcterms:created>
  <dcterms:modified xsi:type="dcterms:W3CDTF">2023-12-11T12:58:50Z</dcterms:modified>
</cp:coreProperties>
</file>