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3C7E9-38C0-4208-9C5C-688373160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Duna Televízió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383EF-1623-4375-A6BC-A2303B1156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2422836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17010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7815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4794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8397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39351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9006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693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#dunatv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1521.7682926829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45.109756097561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157.40243902439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93867.792682927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1724.2804878049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48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2385.5333333333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280.26666666667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159528.62222222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2731.6666666667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60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15451.333333333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81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#nyar23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459.15384615385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24944.384615385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497.84615384615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2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#hivatkozas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9305.7272727273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40.818181818182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226109.1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5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#konnyuzene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361021.625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8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#bulvar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13819.833333333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9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#gasztro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30941.666666667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0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#eletmod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39635.2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04BB3-FF10-4E52-995B-06258BB13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07/24/2023 - 07/30/2023</a:t>
            </a:r>
          </a:p>
        </p:txBody>
      </p:sp>
    </p:spTree>
    <p:extLst>
      <p:ext uri="{BB962C8B-B14F-4D97-AF65-F5344CB8AC3E}">
        <p14:creationId xmlns:p14="http://schemas.microsoft.com/office/powerpoint/2010/main" val="1972533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F682A-784B-4B6B-9BA4-5E46108C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Duna Televízió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F015D-43F2-4DDE-AF8E-B3C80896D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086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617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05042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76532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3096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1871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63299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9006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09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#filmekadunan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8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129043.6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#somossybarbara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45381.4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03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#almarium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39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#atosztas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0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8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#fodorimre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13739.25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2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#forrobence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42958.25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61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1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#musorvezeto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620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2F38A-5CA4-45CE-9C0A-A961CCE00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07/24/2023 - 07/30/2023</a:t>
            </a:r>
          </a:p>
        </p:txBody>
      </p:sp>
    </p:spTree>
    <p:extLst>
      <p:ext uri="{BB962C8B-B14F-4D97-AF65-F5344CB8AC3E}">
        <p14:creationId xmlns:p14="http://schemas.microsoft.com/office/powerpoint/2010/main" val="602802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D6F9F-5816-4331-96BB-66E2BAC56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Duna Televízió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43A3B-E5EB-4144-802D-CD9377C99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072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79946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0024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871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0357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5389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72479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2794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6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#ratonyikrisztina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19045.75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2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#adamisanna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10538.666666667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512659.66666667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12084.333333333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35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#ajanlo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3379.6666666667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8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#csalad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38888.666666667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40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#csinaljukafesztivalt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9081.6666666667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69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C6ECC-8162-4554-8A1E-EABEC69F5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07/24/2023 - 07/30/2023</a:t>
            </a:r>
          </a:p>
        </p:txBody>
      </p:sp>
    </p:spTree>
    <p:extLst>
      <p:ext uri="{BB962C8B-B14F-4D97-AF65-F5344CB8AC3E}">
        <p14:creationId xmlns:p14="http://schemas.microsoft.com/office/powerpoint/2010/main" val="862545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320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Hashtag Detection | Duna Televízió - 1 of 3</vt:lpstr>
      <vt:lpstr>Facebook Hashtag Detection | Duna Televízió - 2 of 3</vt:lpstr>
      <vt:lpstr>Facebook Hashtag Detection | Duna Televízió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Duna Televízió - 1 of 3</dc:title>
  <dc:creator>Frederik Born</dc:creator>
  <cp:lastModifiedBy>Frederik Born</cp:lastModifiedBy>
  <cp:revision>1</cp:revision>
  <dcterms:created xsi:type="dcterms:W3CDTF">2023-08-07T13:49:59Z</dcterms:created>
  <dcterms:modified xsi:type="dcterms:W3CDTF">2023-08-07T13:51:04Z</dcterms:modified>
</cp:coreProperties>
</file>