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PepsiCo Venezuela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44983</c:v>
                </c:pt>
                <c:pt idx="1">
                  <c:v>44984</c:v>
                </c:pt>
                <c:pt idx="2">
                  <c:v>44985</c:v>
                </c:pt>
                <c:pt idx="3">
                  <c:v>44986</c:v>
                </c:pt>
                <c:pt idx="4">
                  <c:v>44987</c:v>
                </c:pt>
                <c:pt idx="5">
                  <c:v>44988</c:v>
                </c:pt>
                <c:pt idx="6">
                  <c:v>44989</c:v>
                </c:pt>
                <c:pt idx="7">
                  <c:v>44990</c:v>
                </c:pt>
                <c:pt idx="8">
                  <c:v>44991</c:v>
                </c:pt>
                <c:pt idx="9">
                  <c:v>44992</c:v>
                </c:pt>
                <c:pt idx="10">
                  <c:v>44993</c:v>
                </c:pt>
                <c:pt idx="11">
                  <c:v>44994</c:v>
                </c:pt>
                <c:pt idx="12">
                  <c:v>44995</c:v>
                </c:pt>
                <c:pt idx="13">
                  <c:v>44996</c:v>
                </c:pt>
                <c:pt idx="14">
                  <c:v>44997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24727</c:v>
                </c:pt>
                <c:pt idx="1">
                  <c:v>24738</c:v>
                </c:pt>
                <c:pt idx="2">
                  <c:v>24746</c:v>
                </c:pt>
                <c:pt idx="3">
                  <c:v>24752</c:v>
                </c:pt>
                <c:pt idx="4">
                  <c:v>24759</c:v>
                </c:pt>
                <c:pt idx="5">
                  <c:v>24768</c:v>
                </c:pt>
                <c:pt idx="6">
                  <c:v>24770</c:v>
                </c:pt>
                <c:pt idx="7">
                  <c:v>24773</c:v>
                </c:pt>
                <c:pt idx="8">
                  <c:v>24781</c:v>
                </c:pt>
                <c:pt idx="9">
                  <c:v>24789</c:v>
                </c:pt>
                <c:pt idx="10">
                  <c:v>24796</c:v>
                </c:pt>
                <c:pt idx="11">
                  <c:v>24815</c:v>
                </c:pt>
                <c:pt idx="12">
                  <c:v>24822</c:v>
                </c:pt>
                <c:pt idx="13">
                  <c:v>24826</c:v>
                </c:pt>
                <c:pt idx="14">
                  <c:v>24830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DF-4DCB-B74C-B83C25A970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568000"/>
        <c:axId val="377573248"/>
      </c:lineChart>
      <c:dateAx>
        <c:axId val="37756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73248"/>
        <c:crosses val="autoZero"/>
        <c:auto val="1"/>
        <c:lblOffset val="100"/>
        <c:baseTimeUnit val="days"/>
      </c:dateAx>
      <c:valAx>
        <c:axId val="37757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56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PepsiCo Venezuela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44983</c:v>
                </c:pt>
                <c:pt idx="1">
                  <c:v>44984</c:v>
                </c:pt>
                <c:pt idx="2">
                  <c:v>44985</c:v>
                </c:pt>
                <c:pt idx="3">
                  <c:v>44986</c:v>
                </c:pt>
                <c:pt idx="4">
                  <c:v>44987</c:v>
                </c:pt>
                <c:pt idx="5">
                  <c:v>44988</c:v>
                </c:pt>
                <c:pt idx="6">
                  <c:v>44989</c:v>
                </c:pt>
                <c:pt idx="7">
                  <c:v>44990</c:v>
                </c:pt>
                <c:pt idx="8">
                  <c:v>44991</c:v>
                </c:pt>
                <c:pt idx="9">
                  <c:v>44992</c:v>
                </c:pt>
                <c:pt idx="10">
                  <c:v>44993</c:v>
                </c:pt>
                <c:pt idx="11">
                  <c:v>44994</c:v>
                </c:pt>
                <c:pt idx="12">
                  <c:v>44995</c:v>
                </c:pt>
                <c:pt idx="13">
                  <c:v>44996</c:v>
                </c:pt>
                <c:pt idx="14">
                  <c:v>44997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3.23637687608722E-2</c:v>
                </c:pt>
                <c:pt idx="1">
                  <c:v>4.4485784769684997E-2</c:v>
                </c:pt>
                <c:pt idx="2">
                  <c:v>3.2338911795618097E-2</c:v>
                </c:pt>
                <c:pt idx="3">
                  <c:v>2.4246342843287801E-2</c:v>
                </c:pt>
                <c:pt idx="4">
                  <c:v>2.8280542986425301E-2</c:v>
                </c:pt>
                <c:pt idx="5">
                  <c:v>3.6350418029807298E-2</c:v>
                </c:pt>
                <c:pt idx="6">
                  <c:v>8.0749354005168004E-3</c:v>
                </c:pt>
                <c:pt idx="7">
                  <c:v>1.2111425111021401E-2</c:v>
                </c:pt>
                <c:pt idx="8">
                  <c:v>3.2293222459936197E-2</c:v>
                </c:pt>
                <c:pt idx="9">
                  <c:v>3.22827973043864E-2</c:v>
                </c:pt>
                <c:pt idx="10">
                  <c:v>2.8238331518012E-2</c:v>
                </c:pt>
                <c:pt idx="11">
                  <c:v>7.6625262139054698E-2</c:v>
                </c:pt>
                <c:pt idx="12">
                  <c:v>2.8208744710860399E-2</c:v>
                </c:pt>
                <c:pt idx="13">
                  <c:v>1.6114736926919698E-2</c:v>
                </c:pt>
                <c:pt idx="14">
                  <c:v>1.61121404978651E-2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62-4EDD-AFE6-A446771669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441128"/>
        <c:axId val="297440144"/>
      </c:lineChart>
      <c:dateAx>
        <c:axId val="29744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0144"/>
        <c:crosses val="autoZero"/>
        <c:auto val="1"/>
        <c:lblOffset val="100"/>
        <c:baseTimeUnit val="days"/>
      </c:dateAx>
      <c:valAx>
        <c:axId val="29744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44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PepsiCo Venezuela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44983</c:v>
                </c:pt>
                <c:pt idx="1">
                  <c:v>44984</c:v>
                </c:pt>
                <c:pt idx="2">
                  <c:v>44985</c:v>
                </c:pt>
                <c:pt idx="3">
                  <c:v>44986</c:v>
                </c:pt>
                <c:pt idx="4">
                  <c:v>44987</c:v>
                </c:pt>
                <c:pt idx="5">
                  <c:v>44988</c:v>
                </c:pt>
                <c:pt idx="6">
                  <c:v>44989</c:v>
                </c:pt>
                <c:pt idx="7">
                  <c:v>44990</c:v>
                </c:pt>
                <c:pt idx="8">
                  <c:v>44991</c:v>
                </c:pt>
                <c:pt idx="9">
                  <c:v>44992</c:v>
                </c:pt>
                <c:pt idx="10">
                  <c:v>44993</c:v>
                </c:pt>
                <c:pt idx="11">
                  <c:v>44994</c:v>
                </c:pt>
                <c:pt idx="12">
                  <c:v>44995</c:v>
                </c:pt>
                <c:pt idx="13">
                  <c:v>44996</c:v>
                </c:pt>
                <c:pt idx="14">
                  <c:v>44997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</c:v>
                </c:pt>
                <c:pt idx="1">
                  <c:v>11</c:v>
                </c:pt>
                <c:pt idx="2">
                  <c:v>8</c:v>
                </c:pt>
                <c:pt idx="3">
                  <c:v>6</c:v>
                </c:pt>
                <c:pt idx="4">
                  <c:v>7</c:v>
                </c:pt>
                <c:pt idx="5">
                  <c:v>9</c:v>
                </c:pt>
                <c:pt idx="6">
                  <c:v>2</c:v>
                </c:pt>
                <c:pt idx="7">
                  <c:v>3</c:v>
                </c:pt>
                <c:pt idx="8">
                  <c:v>8</c:v>
                </c:pt>
                <c:pt idx="9">
                  <c:v>8</c:v>
                </c:pt>
                <c:pt idx="10">
                  <c:v>7</c:v>
                </c:pt>
                <c:pt idx="11">
                  <c:v>19</c:v>
                </c:pt>
                <c:pt idx="12">
                  <c:v>7</c:v>
                </c:pt>
                <c:pt idx="13">
                  <c:v>4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07-4983-B38C-4B61501F7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9100016"/>
        <c:axId val="379103624"/>
      </c:lineChart>
      <c:dateAx>
        <c:axId val="379100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03624"/>
        <c:crosses val="autoZero"/>
        <c:auto val="1"/>
        <c:lblOffset val="100"/>
        <c:baseTimeUnit val="days"/>
      </c:dateAx>
      <c:valAx>
        <c:axId val="37910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00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PepsiCo Venezuela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8</c:v>
                </c:pt>
                <c:pt idx="2">
                  <c:v>7</c:v>
                </c:pt>
                <c:pt idx="3">
                  <c:v>13</c:v>
                </c:pt>
                <c:pt idx="4">
                  <c:v>8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17-4AC2-BB36-A22E9220F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101984"/>
        <c:axId val="379103296"/>
      </c:barChart>
      <c:catAx>
        <c:axId val="3791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03296"/>
        <c:crosses val="autoZero"/>
        <c:auto val="1"/>
        <c:lblAlgn val="ctr"/>
        <c:lblOffset val="100"/>
        <c:noMultiLvlLbl val="0"/>
      </c:catAx>
      <c:valAx>
        <c:axId val="37910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1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PepsiCo Venezuela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24830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ED-4465-8216-F2792A2992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PepsiCo Venezuela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44983</c:v>
                </c:pt>
                <c:pt idx="1">
                  <c:v>44984</c:v>
                </c:pt>
                <c:pt idx="2">
                  <c:v>44985</c:v>
                </c:pt>
                <c:pt idx="3">
                  <c:v>44986</c:v>
                </c:pt>
                <c:pt idx="4">
                  <c:v>44987</c:v>
                </c:pt>
                <c:pt idx="5">
                  <c:v>44988</c:v>
                </c:pt>
                <c:pt idx="6">
                  <c:v>44989</c:v>
                </c:pt>
                <c:pt idx="7">
                  <c:v>44990</c:v>
                </c:pt>
                <c:pt idx="8">
                  <c:v>44991</c:v>
                </c:pt>
                <c:pt idx="9">
                  <c:v>44992</c:v>
                </c:pt>
                <c:pt idx="10">
                  <c:v>44993</c:v>
                </c:pt>
                <c:pt idx="11">
                  <c:v>44994</c:v>
                </c:pt>
                <c:pt idx="12">
                  <c:v>44995</c:v>
                </c:pt>
                <c:pt idx="13">
                  <c:v>44996</c:v>
                </c:pt>
                <c:pt idx="14">
                  <c:v>44997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24727</c:v>
                </c:pt>
                <c:pt idx="1">
                  <c:v>24738</c:v>
                </c:pt>
                <c:pt idx="2">
                  <c:v>24746</c:v>
                </c:pt>
                <c:pt idx="3">
                  <c:v>24752</c:v>
                </c:pt>
                <c:pt idx="4">
                  <c:v>24759</c:v>
                </c:pt>
                <c:pt idx="5">
                  <c:v>24768</c:v>
                </c:pt>
                <c:pt idx="6">
                  <c:v>24770</c:v>
                </c:pt>
                <c:pt idx="7">
                  <c:v>24773</c:v>
                </c:pt>
                <c:pt idx="8">
                  <c:v>24781</c:v>
                </c:pt>
                <c:pt idx="9">
                  <c:v>24789</c:v>
                </c:pt>
                <c:pt idx="10">
                  <c:v>24796</c:v>
                </c:pt>
                <c:pt idx="11">
                  <c:v>24815</c:v>
                </c:pt>
                <c:pt idx="12">
                  <c:v>24822</c:v>
                </c:pt>
                <c:pt idx="13">
                  <c:v>24826</c:v>
                </c:pt>
                <c:pt idx="14">
                  <c:v>24830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56-4C29-B049-733E336E0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3110840"/>
        <c:axId val="303111496"/>
      </c:areaChart>
      <c:dateAx>
        <c:axId val="3031108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11496"/>
        <c:crosses val="autoZero"/>
        <c:auto val="1"/>
        <c:lblOffset val="100"/>
        <c:baseTimeUnit val="days"/>
      </c:dateAx>
      <c:valAx>
        <c:axId val="30311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108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2E58-F0C1-44DC-9BC9-EFD784329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07DF21-9FFE-46B0-BFAC-381DF6371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bloom</a:t>
            </a:r>
          </a:p>
        </p:txBody>
      </p:sp>
    </p:spTree>
    <p:extLst>
      <p:ext uri="{BB962C8B-B14F-4D97-AF65-F5344CB8AC3E}">
        <p14:creationId xmlns:p14="http://schemas.microsoft.com/office/powerpoint/2010/main" val="1421565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6BE4E-6ECD-40DA-A1F6-F7F094EDB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40F75-A722-4603-B9BC-C11C94F1F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4349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736102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2913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210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9475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587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61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685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12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PepsiCo 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139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14201C-1A66-42D1-90C3-1334A6056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02/10/2023 - 03/12/2023</a:t>
            </a:r>
          </a:p>
        </p:txBody>
      </p:sp>
    </p:spTree>
    <p:extLst>
      <p:ext uri="{BB962C8B-B14F-4D97-AF65-F5344CB8AC3E}">
        <p14:creationId xmlns:p14="http://schemas.microsoft.com/office/powerpoint/2010/main" val="3542092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A6647-83BF-4796-B5A3-B4FCDDF7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EC8768-AFED-466F-B3EB-84D3805468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2685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433FC8-ABAA-499B-8A7F-804F2EAB6A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CCE1B-7B92-4937-AC98-7DF7DEA2B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548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85928-6B8B-4AB7-972C-A1221EF6F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1FAD8C-0C9B-4311-8627-E135AC8007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71092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13B0E-C70E-4E08-AD3A-EB4CFA4F2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7E76E-5B65-406B-AFCD-CEAB28DAD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910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3C40D-E787-44E9-9052-36A8295A7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B474F8-67C7-4EE7-8EF5-F1089C78B1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66950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C1F4A-F710-4281-8777-BFBB86900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FE1E6-C84B-4971-93B0-E9918119F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093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99C5E-CE6F-4BB0-8EF6-9AB71F927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F16BB4-7F30-45D5-A949-907CFE14A8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3932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2A498-D482-4F67-BB1F-4BB8A617F8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30FE4-BA17-41CE-B1C9-2DAB946F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916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006C-F1FC-47DC-A94C-67EF6D100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AE35B-1EAF-4AC4-B88C-DF6F02EB24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00444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03F961-92A4-4984-A5CB-3964CFC888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E6A69F-4766-416D-A818-0EEA121DD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150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B46E8-5483-4704-9CED-CD21DF6C9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A79FFF-3671-4703-B2FA-B411397EB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7518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56D1D-0C8B-4456-94EA-2C43DC43D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02/26/2023 - 03/12/2023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C5F7F-4477-4F4E-B332-6F2302BC3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328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111</Words>
  <Application>Microsoft Office PowerPoint</Application>
  <PresentationFormat>On-screen Show (4:3)</PresentationFormat>
  <Paragraphs>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Follower Development </vt:lpstr>
      <vt:lpstr>LinkedIn Followers Table | All profiles</vt:lpstr>
      <vt:lpstr>LinkedIn Followers Total | All profiles</vt:lpstr>
      <vt:lpstr>LinkedIn Followers Change Rate | All profiles</vt:lpstr>
      <vt:lpstr>LinkedIn Followers Change | All profiles</vt:lpstr>
      <vt:lpstr>LinkedIn Followers Change Per Weekday | All profiles</vt:lpstr>
      <vt:lpstr>LinkedIn Follower Distribution | All profiles</vt:lpstr>
      <vt:lpstr>LinkedIn Follower Distribution Development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</dc:title>
  <dc:creator>Frederik Born</dc:creator>
  <cp:lastModifiedBy>Frederik Born</cp:lastModifiedBy>
  <cp:revision>1</cp:revision>
  <dcterms:created xsi:type="dcterms:W3CDTF">2023-03-13T22:27:51Z</dcterms:created>
  <dcterms:modified xsi:type="dcterms:W3CDTF">2023-03-13T22:28:12Z</dcterms:modified>
</cp:coreProperties>
</file>