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2/26/2026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F209E-4BE4-4FD9-9367-FFC29232C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P&amp;V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11810A-6F4E-4DCA-99BC-4E5FB66E48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1857392"/>
              </p:ext>
            </p:extLst>
          </p:nvPr>
        </p:nvGraphicFramePr>
        <p:xfrm>
          <a:off x="457200" y="1731963"/>
          <a:ext cx="7488936" cy="3235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1810608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090538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5046721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535148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246762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751179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717116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268298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526764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856692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668719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428873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884103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686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12/30/2025 14:39:43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12/30/2025 14:39:43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prevention, 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2.6022304832714 %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330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12/23/2025 13:29:23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12/23/2025 13:29:23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EOY wishes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8.256880733945 %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9838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12/18/2025 11:35:05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12/18/2025 11:35:05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3.5678889990089 %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8888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A322FB-0D05-4062-A819-28E0D8EE18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</p:spTree>
    <p:extLst>
      <p:ext uri="{BB962C8B-B14F-4D97-AF65-F5344CB8AC3E}">
        <p14:creationId xmlns:p14="http://schemas.microsoft.com/office/powerpoint/2010/main" val="29844865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16C31B-EA6F-4934-BD1F-CA70DDBF8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P&amp;V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0529F1-7860-4394-98A1-0D5946B922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41178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1840586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042313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2329914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65889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377212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981043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741588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226895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656469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375101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852401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02592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400520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3113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12/18/2025 11:35:04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12/18/2025 11:35:04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prevention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2.3686920700309 %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5292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12/15/2025 12:14:59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12/15/2025 12:14:59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Reachtale, EOY wishes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7.9519304525697 %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368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10/23/2025 21:58:19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10/23/2025 21:58:19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prevention, vity, cooperative, decavi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16.545300592718 %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26980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932FE-BF88-4D0B-8D79-04B2321B7A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</p:spTree>
    <p:extLst>
      <p:ext uri="{BB962C8B-B14F-4D97-AF65-F5344CB8AC3E}">
        <p14:creationId xmlns:p14="http://schemas.microsoft.com/office/powerpoint/2010/main" val="26523387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EA5B3-15CE-4967-B1CF-91356B2DE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P&amp;V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B3FC23-3548-43B2-95E0-065FAF65E6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33068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8324437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764239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6175074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950111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322508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683453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908474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232455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04919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309600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558006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634246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632916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7776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10/16/2025 15:15:02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10/16/2025 15:15:02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prevention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3.5925196850394 %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5215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09/22/2025 12:01:13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09/22/2025 12:01:13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mobility, Mobility 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2.9642545771578 %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768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09/22/2025 12:01:01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09/22/2025 12:01:01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mobility, Mobility 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4.0691759918616 %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06898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6F08A8-B3B8-454F-B8F6-D9B5E39712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</p:spTree>
    <p:extLst>
      <p:ext uri="{BB962C8B-B14F-4D97-AF65-F5344CB8AC3E}">
        <p14:creationId xmlns:p14="http://schemas.microsoft.com/office/powerpoint/2010/main" val="2131132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61AC1-6B42-4A83-8409-521F8E482D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P&amp;V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020B3E-A32C-4EDB-BF90-B3BF6CC522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48523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849845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07606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6363625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820735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803011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196143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367690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192464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92838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535253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389344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276861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422253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1054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09/19/2025 13:26:05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09/19/2025 13:26:05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sponsorship, music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6.1235647895025 %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5432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09/03/2025 18:03:26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09/03/2025 18:03:26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sponsorship, music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Document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38.251986379115 %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916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09/02/2025 10:22:12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09/02/2025 10:22:12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investment &amp; savings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4.5911047345768 %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7639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7E3125-C549-4A9A-8DB5-3899315B56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</p:spTree>
    <p:extLst>
      <p:ext uri="{BB962C8B-B14F-4D97-AF65-F5344CB8AC3E}">
        <p14:creationId xmlns:p14="http://schemas.microsoft.com/office/powerpoint/2010/main" val="31087695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360C4-284E-48ED-8D22-3E5A857BB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P&amp;V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59F9E3-7EAA-40C7-A67D-4C8C9C8C31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17001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8910005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962430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84635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721903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709192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566689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504963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193669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354502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47570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16398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249782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233361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3503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09/02/2025 10:22:07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09/02/2025 10:22:07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investment &amp; savings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5.5147058823529 %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140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08/20/2025 18:45:01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08/20/2025 18:45:01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sponsorship, prevention, music, cooperative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7.8175895765472 %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1447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08/20/2025 16:09:51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08/20/2025 16:09:51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sponsorship, prevention, music, cooperative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6.6508313539192 %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69801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EA1197-6E9C-4877-9257-D5F46E4FE5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</p:spTree>
    <p:extLst>
      <p:ext uri="{BB962C8B-B14F-4D97-AF65-F5344CB8AC3E}">
        <p14:creationId xmlns:p14="http://schemas.microsoft.com/office/powerpoint/2010/main" val="22236846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67C17-1969-43B7-8EAB-42BFF8107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P&amp;V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24CB8E-FC98-46CC-83F6-C96AA8D41C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85192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4084529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107490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3300477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177172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882832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549744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561288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96819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451503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625230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128013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938626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026955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1237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08/05/2025 19:58:07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08/05/2025 19:58:07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values, awareness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4.8282265552461 %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4082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08/05/2025 19:57:07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08/05/2025 19:57:07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values, awareness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1901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07/28/2025 12:05:43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07/28/2025 12:05:43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sponsorship, bike, mobility, prevention, 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4.0703052728955 %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46526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003695-C137-479B-8FD1-D90CD7B3A2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</p:spTree>
    <p:extLst>
      <p:ext uri="{BB962C8B-B14F-4D97-AF65-F5344CB8AC3E}">
        <p14:creationId xmlns:p14="http://schemas.microsoft.com/office/powerpoint/2010/main" val="16175904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A4EDFE-0481-4EC1-92AE-049076B7B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P&amp;V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E2F5C0-F8F9-4B7B-A282-05F10DC0FC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4454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2760520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156538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0716602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098850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78076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137283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880642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247498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922448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148407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168711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496232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071572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752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07/05/2025 07:36:06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07/05/2025 07:36:06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values, awareness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7.6611086074808 %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0461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06/18/2025 13:34:46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06/18/2025 13:34:46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prevention, vity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13.849092645654 %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0960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06/06/2025 10:37:09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06/06/2025 10:37:09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sponsorship, Huisgemaakt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7.0342771982116 %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40565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1BE0B5-DE20-43DD-9B97-E15DF1ACC7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</p:spTree>
    <p:extLst>
      <p:ext uri="{BB962C8B-B14F-4D97-AF65-F5344CB8AC3E}">
        <p14:creationId xmlns:p14="http://schemas.microsoft.com/office/powerpoint/2010/main" val="11203743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B7C70-6A38-423F-AFC0-75C188367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P&amp;V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BB41F1-F702-46D7-A9E1-92C4A1FD0D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850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40392598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430318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6376794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587207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623952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49058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777641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116327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97263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143685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802007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070254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130484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4767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06/03/2025 13:50:38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06/03/2025 13:50:38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4.2772861356932 %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6807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06/03/2025 13:43:43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06/03/2025 13:43:43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5.1926298157454 %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3823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05/13/2025 13:25:50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05/13/2025 13:25:50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rdv proprio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3.2854209445585 %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72319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EFF544-4171-407D-8C1D-5556665B7B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</p:spTree>
    <p:extLst>
      <p:ext uri="{BB962C8B-B14F-4D97-AF65-F5344CB8AC3E}">
        <p14:creationId xmlns:p14="http://schemas.microsoft.com/office/powerpoint/2010/main" val="22544754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1B48B-476D-4B37-946A-AECFE0EE2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P&amp;V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A725732-2EDC-4923-9532-1B3B542154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58360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7262494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130800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7788196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079987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981181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473802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616784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903337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248564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161498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70157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869594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417800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315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04/25/2025 12:06:06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04/25/2025 12:06:06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9.7953706809795 %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81206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458330-AC76-44A5-8D6A-89D58769CB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01/01/2025 - 12/31/2025</a:t>
            </a:r>
          </a:p>
        </p:txBody>
      </p:sp>
    </p:spTree>
    <p:extLst>
      <p:ext uri="{BB962C8B-B14F-4D97-AF65-F5344CB8AC3E}">
        <p14:creationId xmlns:p14="http://schemas.microsoft.com/office/powerpoint/2010/main" val="37591768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806</Words>
  <Application>Microsoft Office PowerPoint</Application>
  <PresentationFormat>On-screen Show (4:3)</PresentationFormat>
  <Paragraphs>456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Calibri</vt:lpstr>
      <vt:lpstr>Arial</vt:lpstr>
      <vt:lpstr>quintly_template</vt:lpstr>
      <vt:lpstr>LinkedIn Posts Table | P&amp;V - 1 of 9</vt:lpstr>
      <vt:lpstr>LinkedIn Posts Table | P&amp;V - 2 of 9</vt:lpstr>
      <vt:lpstr>LinkedIn Posts Table | P&amp;V - 3 of 9</vt:lpstr>
      <vt:lpstr>LinkedIn Posts Table | P&amp;V - 4 of 9</vt:lpstr>
      <vt:lpstr>LinkedIn Posts Table | P&amp;V - 5 of 9</vt:lpstr>
      <vt:lpstr>LinkedIn Posts Table | P&amp;V - 6 of 9</vt:lpstr>
      <vt:lpstr>LinkedIn Posts Table | P&amp;V - 7 of 9</vt:lpstr>
      <vt:lpstr>LinkedIn Posts Table | P&amp;V - 8 of 9</vt:lpstr>
      <vt:lpstr>LinkedIn Posts Table | P&amp;V - 9 of 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Posts Table | P&amp;V - 1 of 9</dc:title>
  <dc:creator>Frederik Born</dc:creator>
  <cp:lastModifiedBy>Frederik Born</cp:lastModifiedBy>
  <cp:revision>1</cp:revision>
  <dcterms:created xsi:type="dcterms:W3CDTF">2026-02-26T15:10:01Z</dcterms:created>
  <dcterms:modified xsi:type="dcterms:W3CDTF">2026-02-26T15:13:12Z</dcterms:modified>
</cp:coreProperties>
</file>