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Belfius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45809</c:v>
                </c:pt>
                <c:pt idx="1">
                  <c:v>45810</c:v>
                </c:pt>
                <c:pt idx="2">
                  <c:v>45811</c:v>
                </c:pt>
                <c:pt idx="3">
                  <c:v>45812</c:v>
                </c:pt>
                <c:pt idx="4">
                  <c:v>45813</c:v>
                </c:pt>
                <c:pt idx="5">
                  <c:v>45814</c:v>
                </c:pt>
                <c:pt idx="6">
                  <c:v>45815</c:v>
                </c:pt>
                <c:pt idx="7">
                  <c:v>45816</c:v>
                </c:pt>
                <c:pt idx="8">
                  <c:v>45817</c:v>
                </c:pt>
                <c:pt idx="9">
                  <c:v>45818</c:v>
                </c:pt>
                <c:pt idx="10">
                  <c:v>45819</c:v>
                </c:pt>
                <c:pt idx="11">
                  <c:v>45820</c:v>
                </c:pt>
                <c:pt idx="12">
                  <c:v>45821</c:v>
                </c:pt>
                <c:pt idx="13">
                  <c:v>45822</c:v>
                </c:pt>
                <c:pt idx="14">
                  <c:v>45823</c:v>
                </c:pt>
                <c:pt idx="15">
                  <c:v>45824</c:v>
                </c:pt>
                <c:pt idx="16">
                  <c:v>45825</c:v>
                </c:pt>
                <c:pt idx="17">
                  <c:v>45826</c:v>
                </c:pt>
                <c:pt idx="18">
                  <c:v>45827</c:v>
                </c:pt>
                <c:pt idx="19">
                  <c:v>45828</c:v>
                </c:pt>
                <c:pt idx="20">
                  <c:v>45829</c:v>
                </c:pt>
                <c:pt idx="21">
                  <c:v>45830</c:v>
                </c:pt>
                <c:pt idx="22">
                  <c:v>45831</c:v>
                </c:pt>
                <c:pt idx="23">
                  <c:v>45832</c:v>
                </c:pt>
                <c:pt idx="24">
                  <c:v>45833</c:v>
                </c:pt>
                <c:pt idx="25">
                  <c:v>45834</c:v>
                </c:pt>
                <c:pt idx="26">
                  <c:v>45835</c:v>
                </c:pt>
                <c:pt idx="27">
                  <c:v>45836</c:v>
                </c:pt>
                <c:pt idx="28">
                  <c:v>45837</c:v>
                </c:pt>
                <c:pt idx="29">
                  <c:v>45838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63790</c:v>
                </c:pt>
                <c:pt idx="1">
                  <c:v>63824</c:v>
                </c:pt>
                <c:pt idx="2">
                  <c:v>63852</c:v>
                </c:pt>
                <c:pt idx="3">
                  <c:v>63924</c:v>
                </c:pt>
                <c:pt idx="4">
                  <c:v>63939</c:v>
                </c:pt>
                <c:pt idx="5">
                  <c:v>63961</c:v>
                </c:pt>
                <c:pt idx="6">
                  <c:v>63992</c:v>
                </c:pt>
                <c:pt idx="7">
                  <c:v>64010</c:v>
                </c:pt>
                <c:pt idx="8">
                  <c:v>64031</c:v>
                </c:pt>
                <c:pt idx="9">
                  <c:v>64050</c:v>
                </c:pt>
                <c:pt idx="10">
                  <c:v>64074</c:v>
                </c:pt>
                <c:pt idx="11">
                  <c:v>64092</c:v>
                </c:pt>
                <c:pt idx="12">
                  <c:v>64115</c:v>
                </c:pt>
                <c:pt idx="13">
                  <c:v>64122</c:v>
                </c:pt>
                <c:pt idx="14">
                  <c:v>64129</c:v>
                </c:pt>
                <c:pt idx="15">
                  <c:v>64159</c:v>
                </c:pt>
                <c:pt idx="16">
                  <c:v>64185</c:v>
                </c:pt>
                <c:pt idx="17">
                  <c:v>64205</c:v>
                </c:pt>
                <c:pt idx="18">
                  <c:v>64224</c:v>
                </c:pt>
                <c:pt idx="19">
                  <c:v>64250</c:v>
                </c:pt>
                <c:pt idx="20">
                  <c:v>64260</c:v>
                </c:pt>
                <c:pt idx="21">
                  <c:v>64258</c:v>
                </c:pt>
                <c:pt idx="22">
                  <c:v>64287</c:v>
                </c:pt>
                <c:pt idx="23">
                  <c:v>64321</c:v>
                </c:pt>
                <c:pt idx="24">
                  <c:v>64349</c:v>
                </c:pt>
                <c:pt idx="25">
                  <c:v>64380</c:v>
                </c:pt>
                <c:pt idx="26">
                  <c:v>64403</c:v>
                </c:pt>
                <c:pt idx="27">
                  <c:v>64416</c:v>
                </c:pt>
                <c:pt idx="28">
                  <c:v>64431</c:v>
                </c:pt>
                <c:pt idx="29">
                  <c:v>64449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E2-4137-A144-311CCAF0F4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KBC Bank &amp; Verzekering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45809</c:v>
                </c:pt>
                <c:pt idx="1">
                  <c:v>45810</c:v>
                </c:pt>
                <c:pt idx="2">
                  <c:v>45811</c:v>
                </c:pt>
                <c:pt idx="3">
                  <c:v>45812</c:v>
                </c:pt>
                <c:pt idx="4">
                  <c:v>45813</c:v>
                </c:pt>
                <c:pt idx="5">
                  <c:v>45814</c:v>
                </c:pt>
                <c:pt idx="6">
                  <c:v>45815</c:v>
                </c:pt>
                <c:pt idx="7">
                  <c:v>45816</c:v>
                </c:pt>
                <c:pt idx="8">
                  <c:v>45817</c:v>
                </c:pt>
                <c:pt idx="9">
                  <c:v>45818</c:v>
                </c:pt>
                <c:pt idx="10">
                  <c:v>45819</c:v>
                </c:pt>
                <c:pt idx="11">
                  <c:v>45820</c:v>
                </c:pt>
                <c:pt idx="12">
                  <c:v>45821</c:v>
                </c:pt>
                <c:pt idx="13">
                  <c:v>45822</c:v>
                </c:pt>
                <c:pt idx="14">
                  <c:v>45823</c:v>
                </c:pt>
                <c:pt idx="15">
                  <c:v>45824</c:v>
                </c:pt>
                <c:pt idx="16">
                  <c:v>45825</c:v>
                </c:pt>
                <c:pt idx="17">
                  <c:v>45826</c:v>
                </c:pt>
                <c:pt idx="18">
                  <c:v>45827</c:v>
                </c:pt>
                <c:pt idx="19">
                  <c:v>45828</c:v>
                </c:pt>
                <c:pt idx="20">
                  <c:v>45829</c:v>
                </c:pt>
                <c:pt idx="21">
                  <c:v>45830</c:v>
                </c:pt>
                <c:pt idx="22">
                  <c:v>45831</c:v>
                </c:pt>
                <c:pt idx="23">
                  <c:v>45832</c:v>
                </c:pt>
                <c:pt idx="24">
                  <c:v>45833</c:v>
                </c:pt>
                <c:pt idx="25">
                  <c:v>45834</c:v>
                </c:pt>
                <c:pt idx="26">
                  <c:v>45835</c:v>
                </c:pt>
                <c:pt idx="27">
                  <c:v>45836</c:v>
                </c:pt>
                <c:pt idx="28">
                  <c:v>45837</c:v>
                </c:pt>
                <c:pt idx="29">
                  <c:v>45838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89375</c:v>
                </c:pt>
                <c:pt idx="1">
                  <c:v>89398</c:v>
                </c:pt>
                <c:pt idx="2">
                  <c:v>89404</c:v>
                </c:pt>
                <c:pt idx="3">
                  <c:v>89444</c:v>
                </c:pt>
                <c:pt idx="4">
                  <c:v>89451</c:v>
                </c:pt>
                <c:pt idx="5">
                  <c:v>89474</c:v>
                </c:pt>
                <c:pt idx="6">
                  <c:v>89484</c:v>
                </c:pt>
                <c:pt idx="7">
                  <c:v>89494</c:v>
                </c:pt>
                <c:pt idx="8">
                  <c:v>89519</c:v>
                </c:pt>
                <c:pt idx="9">
                  <c:v>89535</c:v>
                </c:pt>
                <c:pt idx="10">
                  <c:v>89559</c:v>
                </c:pt>
                <c:pt idx="11">
                  <c:v>89587</c:v>
                </c:pt>
                <c:pt idx="12">
                  <c:v>89613</c:v>
                </c:pt>
                <c:pt idx="13">
                  <c:v>89624</c:v>
                </c:pt>
                <c:pt idx="14">
                  <c:v>89641</c:v>
                </c:pt>
                <c:pt idx="15">
                  <c:v>89668</c:v>
                </c:pt>
                <c:pt idx="16">
                  <c:v>89705</c:v>
                </c:pt>
                <c:pt idx="17">
                  <c:v>89741</c:v>
                </c:pt>
                <c:pt idx="18">
                  <c:v>89777</c:v>
                </c:pt>
                <c:pt idx="19">
                  <c:v>89803</c:v>
                </c:pt>
                <c:pt idx="20">
                  <c:v>89811</c:v>
                </c:pt>
                <c:pt idx="21">
                  <c:v>89819</c:v>
                </c:pt>
                <c:pt idx="22">
                  <c:v>89832</c:v>
                </c:pt>
                <c:pt idx="23">
                  <c:v>89864</c:v>
                </c:pt>
                <c:pt idx="24">
                  <c:v>89884</c:v>
                </c:pt>
                <c:pt idx="25">
                  <c:v>89911</c:v>
                </c:pt>
                <c:pt idx="26">
                  <c:v>89939</c:v>
                </c:pt>
                <c:pt idx="27">
                  <c:v>89950</c:v>
                </c:pt>
                <c:pt idx="28">
                  <c:v>89955</c:v>
                </c:pt>
                <c:pt idx="29">
                  <c:v>89968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AE2-4137-A144-311CCAF0F4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BNP Paribas Fortis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45809</c:v>
                </c:pt>
                <c:pt idx="1">
                  <c:v>45810</c:v>
                </c:pt>
                <c:pt idx="2">
                  <c:v>45811</c:v>
                </c:pt>
                <c:pt idx="3">
                  <c:v>45812</c:v>
                </c:pt>
                <c:pt idx="4">
                  <c:v>45813</c:v>
                </c:pt>
                <c:pt idx="5">
                  <c:v>45814</c:v>
                </c:pt>
                <c:pt idx="6">
                  <c:v>45815</c:v>
                </c:pt>
                <c:pt idx="7">
                  <c:v>45816</c:v>
                </c:pt>
                <c:pt idx="8">
                  <c:v>45817</c:v>
                </c:pt>
                <c:pt idx="9">
                  <c:v>45818</c:v>
                </c:pt>
                <c:pt idx="10">
                  <c:v>45819</c:v>
                </c:pt>
                <c:pt idx="11">
                  <c:v>45820</c:v>
                </c:pt>
                <c:pt idx="12">
                  <c:v>45821</c:v>
                </c:pt>
                <c:pt idx="13">
                  <c:v>45822</c:v>
                </c:pt>
                <c:pt idx="14">
                  <c:v>45823</c:v>
                </c:pt>
                <c:pt idx="15">
                  <c:v>45824</c:v>
                </c:pt>
                <c:pt idx="16">
                  <c:v>45825</c:v>
                </c:pt>
                <c:pt idx="17">
                  <c:v>45826</c:v>
                </c:pt>
                <c:pt idx="18">
                  <c:v>45827</c:v>
                </c:pt>
                <c:pt idx="19">
                  <c:v>45828</c:v>
                </c:pt>
                <c:pt idx="20">
                  <c:v>45829</c:v>
                </c:pt>
                <c:pt idx="21">
                  <c:v>45830</c:v>
                </c:pt>
                <c:pt idx="22">
                  <c:v>45831</c:v>
                </c:pt>
                <c:pt idx="23">
                  <c:v>45832</c:v>
                </c:pt>
                <c:pt idx="24">
                  <c:v>45833</c:v>
                </c:pt>
                <c:pt idx="25">
                  <c:v>45834</c:v>
                </c:pt>
                <c:pt idx="26">
                  <c:v>45835</c:v>
                </c:pt>
                <c:pt idx="27">
                  <c:v>45836</c:v>
                </c:pt>
                <c:pt idx="28">
                  <c:v>45837</c:v>
                </c:pt>
                <c:pt idx="29">
                  <c:v>45838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96554</c:v>
                </c:pt>
                <c:pt idx="1">
                  <c:v>96579</c:v>
                </c:pt>
                <c:pt idx="2">
                  <c:v>96583</c:v>
                </c:pt>
                <c:pt idx="3">
                  <c:v>96602</c:v>
                </c:pt>
                <c:pt idx="4">
                  <c:v>96607</c:v>
                </c:pt>
                <c:pt idx="5">
                  <c:v>96630</c:v>
                </c:pt>
                <c:pt idx="6">
                  <c:v>96646</c:v>
                </c:pt>
                <c:pt idx="7">
                  <c:v>96647</c:v>
                </c:pt>
                <c:pt idx="8">
                  <c:v>96673</c:v>
                </c:pt>
                <c:pt idx="9">
                  <c:v>94946</c:v>
                </c:pt>
                <c:pt idx="10">
                  <c:v>94965</c:v>
                </c:pt>
                <c:pt idx="11">
                  <c:v>94985</c:v>
                </c:pt>
                <c:pt idx="12">
                  <c:v>95003</c:v>
                </c:pt>
                <c:pt idx="13">
                  <c:v>95003</c:v>
                </c:pt>
                <c:pt idx="14">
                  <c:v>95012</c:v>
                </c:pt>
                <c:pt idx="15">
                  <c:v>95025</c:v>
                </c:pt>
                <c:pt idx="16">
                  <c:v>95044</c:v>
                </c:pt>
                <c:pt idx="17">
                  <c:v>95066</c:v>
                </c:pt>
                <c:pt idx="18">
                  <c:v>95079</c:v>
                </c:pt>
                <c:pt idx="19">
                  <c:v>95094</c:v>
                </c:pt>
                <c:pt idx="20">
                  <c:v>95110</c:v>
                </c:pt>
                <c:pt idx="21">
                  <c:v>95117</c:v>
                </c:pt>
                <c:pt idx="22">
                  <c:v>95130</c:v>
                </c:pt>
                <c:pt idx="23">
                  <c:v>95161</c:v>
                </c:pt>
                <c:pt idx="24">
                  <c:v>95188</c:v>
                </c:pt>
                <c:pt idx="25">
                  <c:v>95222</c:v>
                </c:pt>
                <c:pt idx="26">
                  <c:v>95232</c:v>
                </c:pt>
                <c:pt idx="27">
                  <c:v>95248</c:v>
                </c:pt>
                <c:pt idx="28">
                  <c:v>95251</c:v>
                </c:pt>
                <c:pt idx="29">
                  <c:v>95281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AE2-4137-A144-311CCAF0F4C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ING Belgium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45809</c:v>
                </c:pt>
                <c:pt idx="1">
                  <c:v>45810</c:v>
                </c:pt>
                <c:pt idx="2">
                  <c:v>45811</c:v>
                </c:pt>
                <c:pt idx="3">
                  <c:v>45812</c:v>
                </c:pt>
                <c:pt idx="4">
                  <c:v>45813</c:v>
                </c:pt>
                <c:pt idx="5">
                  <c:v>45814</c:v>
                </c:pt>
                <c:pt idx="6">
                  <c:v>45815</c:v>
                </c:pt>
                <c:pt idx="7">
                  <c:v>45816</c:v>
                </c:pt>
                <c:pt idx="8">
                  <c:v>45817</c:v>
                </c:pt>
                <c:pt idx="9">
                  <c:v>45818</c:v>
                </c:pt>
                <c:pt idx="10">
                  <c:v>45819</c:v>
                </c:pt>
                <c:pt idx="11">
                  <c:v>45820</c:v>
                </c:pt>
                <c:pt idx="12">
                  <c:v>45821</c:v>
                </c:pt>
                <c:pt idx="13">
                  <c:v>45822</c:v>
                </c:pt>
                <c:pt idx="14">
                  <c:v>45823</c:v>
                </c:pt>
                <c:pt idx="15">
                  <c:v>45824</c:v>
                </c:pt>
                <c:pt idx="16">
                  <c:v>45825</c:v>
                </c:pt>
                <c:pt idx="17">
                  <c:v>45826</c:v>
                </c:pt>
                <c:pt idx="18">
                  <c:v>45827</c:v>
                </c:pt>
                <c:pt idx="19">
                  <c:v>45828</c:v>
                </c:pt>
                <c:pt idx="20">
                  <c:v>45829</c:v>
                </c:pt>
                <c:pt idx="21">
                  <c:v>45830</c:v>
                </c:pt>
                <c:pt idx="22">
                  <c:v>45831</c:v>
                </c:pt>
                <c:pt idx="23">
                  <c:v>45832</c:v>
                </c:pt>
                <c:pt idx="24">
                  <c:v>45833</c:v>
                </c:pt>
                <c:pt idx="25">
                  <c:v>45834</c:v>
                </c:pt>
                <c:pt idx="26">
                  <c:v>45835</c:v>
                </c:pt>
                <c:pt idx="27">
                  <c:v>45836</c:v>
                </c:pt>
                <c:pt idx="28">
                  <c:v>45837</c:v>
                </c:pt>
                <c:pt idx="29">
                  <c:v>45838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55103</c:v>
                </c:pt>
                <c:pt idx="1">
                  <c:v>55116</c:v>
                </c:pt>
                <c:pt idx="2">
                  <c:v>55124</c:v>
                </c:pt>
                <c:pt idx="3">
                  <c:v>55139</c:v>
                </c:pt>
                <c:pt idx="4">
                  <c:v>55162</c:v>
                </c:pt>
                <c:pt idx="5">
                  <c:v>55181</c:v>
                </c:pt>
                <c:pt idx="6">
                  <c:v>55189</c:v>
                </c:pt>
                <c:pt idx="7">
                  <c:v>55199</c:v>
                </c:pt>
                <c:pt idx="8">
                  <c:v>55207</c:v>
                </c:pt>
                <c:pt idx="9">
                  <c:v>55222</c:v>
                </c:pt>
                <c:pt idx="10">
                  <c:v>55233</c:v>
                </c:pt>
                <c:pt idx="11">
                  <c:v>55253</c:v>
                </c:pt>
                <c:pt idx="12">
                  <c:v>55275</c:v>
                </c:pt>
                <c:pt idx="13">
                  <c:v>55294</c:v>
                </c:pt>
                <c:pt idx="14">
                  <c:v>55314</c:v>
                </c:pt>
                <c:pt idx="15">
                  <c:v>55329</c:v>
                </c:pt>
                <c:pt idx="16">
                  <c:v>55348</c:v>
                </c:pt>
                <c:pt idx="17">
                  <c:v>55365</c:v>
                </c:pt>
                <c:pt idx="18">
                  <c:v>55382</c:v>
                </c:pt>
                <c:pt idx="19">
                  <c:v>55399</c:v>
                </c:pt>
                <c:pt idx="20">
                  <c:v>55415</c:v>
                </c:pt>
                <c:pt idx="21">
                  <c:v>55435</c:v>
                </c:pt>
                <c:pt idx="22">
                  <c:v>55451</c:v>
                </c:pt>
                <c:pt idx="23">
                  <c:v>55474</c:v>
                </c:pt>
                <c:pt idx="24">
                  <c:v>55498</c:v>
                </c:pt>
                <c:pt idx="25">
                  <c:v>55532</c:v>
                </c:pt>
                <c:pt idx="26">
                  <c:v>55552</c:v>
                </c:pt>
                <c:pt idx="27">
                  <c:v>55560</c:v>
                </c:pt>
                <c:pt idx="28">
                  <c:v>55576</c:v>
                </c:pt>
                <c:pt idx="29">
                  <c:v>55586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AE2-4137-A144-311CCAF0F4C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AG Insurance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45809</c:v>
                </c:pt>
                <c:pt idx="1">
                  <c:v>45810</c:v>
                </c:pt>
                <c:pt idx="2">
                  <c:v>45811</c:v>
                </c:pt>
                <c:pt idx="3">
                  <c:v>45812</c:v>
                </c:pt>
                <c:pt idx="4">
                  <c:v>45813</c:v>
                </c:pt>
                <c:pt idx="5">
                  <c:v>45814</c:v>
                </c:pt>
                <c:pt idx="6">
                  <c:v>45815</c:v>
                </c:pt>
                <c:pt idx="7">
                  <c:v>45816</c:v>
                </c:pt>
                <c:pt idx="8">
                  <c:v>45817</c:v>
                </c:pt>
                <c:pt idx="9">
                  <c:v>45818</c:v>
                </c:pt>
                <c:pt idx="10">
                  <c:v>45819</c:v>
                </c:pt>
                <c:pt idx="11">
                  <c:v>45820</c:v>
                </c:pt>
                <c:pt idx="12">
                  <c:v>45821</c:v>
                </c:pt>
                <c:pt idx="13">
                  <c:v>45822</c:v>
                </c:pt>
                <c:pt idx="14">
                  <c:v>45823</c:v>
                </c:pt>
                <c:pt idx="15">
                  <c:v>45824</c:v>
                </c:pt>
                <c:pt idx="16">
                  <c:v>45825</c:v>
                </c:pt>
                <c:pt idx="17">
                  <c:v>45826</c:v>
                </c:pt>
                <c:pt idx="18">
                  <c:v>45827</c:v>
                </c:pt>
                <c:pt idx="19">
                  <c:v>45828</c:v>
                </c:pt>
                <c:pt idx="20">
                  <c:v>45829</c:v>
                </c:pt>
                <c:pt idx="21">
                  <c:v>45830</c:v>
                </c:pt>
                <c:pt idx="22">
                  <c:v>45831</c:v>
                </c:pt>
                <c:pt idx="23">
                  <c:v>45832</c:v>
                </c:pt>
                <c:pt idx="24">
                  <c:v>45833</c:v>
                </c:pt>
                <c:pt idx="25">
                  <c:v>45834</c:v>
                </c:pt>
                <c:pt idx="26">
                  <c:v>45835</c:v>
                </c:pt>
                <c:pt idx="27">
                  <c:v>45836</c:v>
                </c:pt>
                <c:pt idx="28">
                  <c:v>45837</c:v>
                </c:pt>
                <c:pt idx="29">
                  <c:v>45838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48046</c:v>
                </c:pt>
                <c:pt idx="1">
                  <c:v>48060</c:v>
                </c:pt>
                <c:pt idx="2">
                  <c:v>48068</c:v>
                </c:pt>
                <c:pt idx="3">
                  <c:v>48090</c:v>
                </c:pt>
                <c:pt idx="4">
                  <c:v>48089</c:v>
                </c:pt>
                <c:pt idx="5">
                  <c:v>48109</c:v>
                </c:pt>
                <c:pt idx="6">
                  <c:v>48129</c:v>
                </c:pt>
                <c:pt idx="7">
                  <c:v>48137</c:v>
                </c:pt>
                <c:pt idx="8">
                  <c:v>48145</c:v>
                </c:pt>
                <c:pt idx="9">
                  <c:v>48139</c:v>
                </c:pt>
                <c:pt idx="10">
                  <c:v>48155</c:v>
                </c:pt>
                <c:pt idx="11">
                  <c:v>48177</c:v>
                </c:pt>
                <c:pt idx="12">
                  <c:v>48194</c:v>
                </c:pt>
                <c:pt idx="13">
                  <c:v>48203</c:v>
                </c:pt>
                <c:pt idx="14">
                  <c:v>48208</c:v>
                </c:pt>
                <c:pt idx="15">
                  <c:v>48228</c:v>
                </c:pt>
                <c:pt idx="16">
                  <c:v>48246</c:v>
                </c:pt>
                <c:pt idx="17">
                  <c:v>48266</c:v>
                </c:pt>
                <c:pt idx="18">
                  <c:v>48277</c:v>
                </c:pt>
                <c:pt idx="19">
                  <c:v>48290</c:v>
                </c:pt>
                <c:pt idx="20">
                  <c:v>48294</c:v>
                </c:pt>
                <c:pt idx="21">
                  <c:v>48309</c:v>
                </c:pt>
                <c:pt idx="22">
                  <c:v>48322</c:v>
                </c:pt>
                <c:pt idx="23">
                  <c:v>48344</c:v>
                </c:pt>
                <c:pt idx="24">
                  <c:v>48358</c:v>
                </c:pt>
                <c:pt idx="25">
                  <c:v>48372</c:v>
                </c:pt>
                <c:pt idx="26">
                  <c:v>48390</c:v>
                </c:pt>
                <c:pt idx="27">
                  <c:v>48396</c:v>
                </c:pt>
                <c:pt idx="28">
                  <c:v>48407</c:v>
                </c:pt>
                <c:pt idx="29">
                  <c:v>48411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AE2-4137-A144-311CCAF0F4C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Baloise BE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45809</c:v>
                </c:pt>
                <c:pt idx="1">
                  <c:v>45810</c:v>
                </c:pt>
                <c:pt idx="2">
                  <c:v>45811</c:v>
                </c:pt>
                <c:pt idx="3">
                  <c:v>45812</c:v>
                </c:pt>
                <c:pt idx="4">
                  <c:v>45813</c:v>
                </c:pt>
                <c:pt idx="5">
                  <c:v>45814</c:v>
                </c:pt>
                <c:pt idx="6">
                  <c:v>45815</c:v>
                </c:pt>
                <c:pt idx="7">
                  <c:v>45816</c:v>
                </c:pt>
                <c:pt idx="8">
                  <c:v>45817</c:v>
                </c:pt>
                <c:pt idx="9">
                  <c:v>45818</c:v>
                </c:pt>
                <c:pt idx="10">
                  <c:v>45819</c:v>
                </c:pt>
                <c:pt idx="11">
                  <c:v>45820</c:v>
                </c:pt>
                <c:pt idx="12">
                  <c:v>45821</c:v>
                </c:pt>
                <c:pt idx="13">
                  <c:v>45822</c:v>
                </c:pt>
                <c:pt idx="14">
                  <c:v>45823</c:v>
                </c:pt>
                <c:pt idx="15">
                  <c:v>45824</c:v>
                </c:pt>
                <c:pt idx="16">
                  <c:v>45825</c:v>
                </c:pt>
                <c:pt idx="17">
                  <c:v>45826</c:v>
                </c:pt>
                <c:pt idx="18">
                  <c:v>45827</c:v>
                </c:pt>
                <c:pt idx="19">
                  <c:v>45828</c:v>
                </c:pt>
                <c:pt idx="20">
                  <c:v>45829</c:v>
                </c:pt>
                <c:pt idx="21">
                  <c:v>45830</c:v>
                </c:pt>
                <c:pt idx="22">
                  <c:v>45831</c:v>
                </c:pt>
                <c:pt idx="23">
                  <c:v>45832</c:v>
                </c:pt>
                <c:pt idx="24">
                  <c:v>45833</c:v>
                </c:pt>
                <c:pt idx="25">
                  <c:v>45834</c:v>
                </c:pt>
                <c:pt idx="26">
                  <c:v>45835</c:v>
                </c:pt>
                <c:pt idx="27">
                  <c:v>45836</c:v>
                </c:pt>
                <c:pt idx="28">
                  <c:v>45837</c:v>
                </c:pt>
                <c:pt idx="29">
                  <c:v>45838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21950</c:v>
                </c:pt>
                <c:pt idx="1">
                  <c:v>21957</c:v>
                </c:pt>
                <c:pt idx="2">
                  <c:v>21961</c:v>
                </c:pt>
                <c:pt idx="3">
                  <c:v>21966</c:v>
                </c:pt>
                <c:pt idx="4">
                  <c:v>21958</c:v>
                </c:pt>
                <c:pt idx="5">
                  <c:v>21962</c:v>
                </c:pt>
                <c:pt idx="6">
                  <c:v>21967</c:v>
                </c:pt>
                <c:pt idx="7">
                  <c:v>21968</c:v>
                </c:pt>
                <c:pt idx="8">
                  <c:v>21968</c:v>
                </c:pt>
                <c:pt idx="9">
                  <c:v>21974</c:v>
                </c:pt>
                <c:pt idx="10">
                  <c:v>21983</c:v>
                </c:pt>
                <c:pt idx="11">
                  <c:v>21989</c:v>
                </c:pt>
                <c:pt idx="12">
                  <c:v>21996</c:v>
                </c:pt>
                <c:pt idx="13">
                  <c:v>22001</c:v>
                </c:pt>
                <c:pt idx="14">
                  <c:v>22000</c:v>
                </c:pt>
                <c:pt idx="15">
                  <c:v>22004</c:v>
                </c:pt>
                <c:pt idx="16">
                  <c:v>22009</c:v>
                </c:pt>
                <c:pt idx="17">
                  <c:v>22010</c:v>
                </c:pt>
                <c:pt idx="18">
                  <c:v>22019</c:v>
                </c:pt>
                <c:pt idx="19">
                  <c:v>22023</c:v>
                </c:pt>
                <c:pt idx="20">
                  <c:v>22025</c:v>
                </c:pt>
                <c:pt idx="21">
                  <c:v>22025</c:v>
                </c:pt>
                <c:pt idx="22">
                  <c:v>22025</c:v>
                </c:pt>
                <c:pt idx="23">
                  <c:v>22030</c:v>
                </c:pt>
                <c:pt idx="24">
                  <c:v>22028</c:v>
                </c:pt>
                <c:pt idx="25">
                  <c:v>22036</c:v>
                </c:pt>
                <c:pt idx="26">
                  <c:v>22041</c:v>
                </c:pt>
                <c:pt idx="27">
                  <c:v>22043</c:v>
                </c:pt>
                <c:pt idx="28">
                  <c:v>22047</c:v>
                </c:pt>
                <c:pt idx="29">
                  <c:v>22049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AE2-4137-A144-311CCAF0F4C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P&amp;V Group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45809</c:v>
                </c:pt>
                <c:pt idx="1">
                  <c:v>45810</c:v>
                </c:pt>
                <c:pt idx="2">
                  <c:v>45811</c:v>
                </c:pt>
                <c:pt idx="3">
                  <c:v>45812</c:v>
                </c:pt>
                <c:pt idx="4">
                  <c:v>45813</c:v>
                </c:pt>
                <c:pt idx="5">
                  <c:v>45814</c:v>
                </c:pt>
                <c:pt idx="6">
                  <c:v>45815</c:v>
                </c:pt>
                <c:pt idx="7">
                  <c:v>45816</c:v>
                </c:pt>
                <c:pt idx="8">
                  <c:v>45817</c:v>
                </c:pt>
                <c:pt idx="9">
                  <c:v>45818</c:v>
                </c:pt>
                <c:pt idx="10">
                  <c:v>45819</c:v>
                </c:pt>
                <c:pt idx="11">
                  <c:v>45820</c:v>
                </c:pt>
                <c:pt idx="12">
                  <c:v>45821</c:v>
                </c:pt>
                <c:pt idx="13">
                  <c:v>45822</c:v>
                </c:pt>
                <c:pt idx="14">
                  <c:v>45823</c:v>
                </c:pt>
                <c:pt idx="15">
                  <c:v>45824</c:v>
                </c:pt>
                <c:pt idx="16">
                  <c:v>45825</c:v>
                </c:pt>
                <c:pt idx="17">
                  <c:v>45826</c:v>
                </c:pt>
                <c:pt idx="18">
                  <c:v>45827</c:v>
                </c:pt>
                <c:pt idx="19">
                  <c:v>45828</c:v>
                </c:pt>
                <c:pt idx="20">
                  <c:v>45829</c:v>
                </c:pt>
                <c:pt idx="21">
                  <c:v>45830</c:v>
                </c:pt>
                <c:pt idx="22">
                  <c:v>45831</c:v>
                </c:pt>
                <c:pt idx="23">
                  <c:v>45832</c:v>
                </c:pt>
                <c:pt idx="24">
                  <c:v>45833</c:v>
                </c:pt>
                <c:pt idx="25">
                  <c:v>45834</c:v>
                </c:pt>
                <c:pt idx="26">
                  <c:v>45835</c:v>
                </c:pt>
                <c:pt idx="27">
                  <c:v>45836</c:v>
                </c:pt>
                <c:pt idx="28">
                  <c:v>45837</c:v>
                </c:pt>
                <c:pt idx="29">
                  <c:v>45838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6288</c:v>
                </c:pt>
                <c:pt idx="1">
                  <c:v>6297</c:v>
                </c:pt>
                <c:pt idx="2">
                  <c:v>6311</c:v>
                </c:pt>
                <c:pt idx="3">
                  <c:v>6322</c:v>
                </c:pt>
                <c:pt idx="4">
                  <c:v>6319</c:v>
                </c:pt>
                <c:pt idx="5">
                  <c:v>6326</c:v>
                </c:pt>
                <c:pt idx="6">
                  <c:v>6332</c:v>
                </c:pt>
                <c:pt idx="7">
                  <c:v>6335</c:v>
                </c:pt>
                <c:pt idx="8">
                  <c:v>6338</c:v>
                </c:pt>
                <c:pt idx="9">
                  <c:v>6343</c:v>
                </c:pt>
                <c:pt idx="10">
                  <c:v>6356</c:v>
                </c:pt>
                <c:pt idx="11">
                  <c:v>6363</c:v>
                </c:pt>
                <c:pt idx="12">
                  <c:v>6367</c:v>
                </c:pt>
                <c:pt idx="13">
                  <c:v>6368</c:v>
                </c:pt>
                <c:pt idx="14">
                  <c:v>6372</c:v>
                </c:pt>
                <c:pt idx="15">
                  <c:v>6376</c:v>
                </c:pt>
                <c:pt idx="16">
                  <c:v>6387</c:v>
                </c:pt>
                <c:pt idx="17">
                  <c:v>6395</c:v>
                </c:pt>
                <c:pt idx="18">
                  <c:v>6403</c:v>
                </c:pt>
                <c:pt idx="19">
                  <c:v>6412</c:v>
                </c:pt>
                <c:pt idx="20">
                  <c:v>6416</c:v>
                </c:pt>
                <c:pt idx="21">
                  <c:v>6422</c:v>
                </c:pt>
                <c:pt idx="22">
                  <c:v>6424</c:v>
                </c:pt>
                <c:pt idx="23">
                  <c:v>6431</c:v>
                </c:pt>
                <c:pt idx="24">
                  <c:v>6437</c:v>
                </c:pt>
                <c:pt idx="25">
                  <c:v>6439</c:v>
                </c:pt>
                <c:pt idx="26">
                  <c:v>6443</c:v>
                </c:pt>
                <c:pt idx="27">
                  <c:v>6448</c:v>
                </c:pt>
                <c:pt idx="28">
                  <c:v>6453</c:v>
                </c:pt>
                <c:pt idx="29">
                  <c:v>6454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AE2-4137-A144-311CCAF0F4C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P&amp;V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45809</c:v>
                </c:pt>
                <c:pt idx="1">
                  <c:v>45810</c:v>
                </c:pt>
                <c:pt idx="2">
                  <c:v>45811</c:v>
                </c:pt>
                <c:pt idx="3">
                  <c:v>45812</c:v>
                </c:pt>
                <c:pt idx="4">
                  <c:v>45813</c:v>
                </c:pt>
                <c:pt idx="5">
                  <c:v>45814</c:v>
                </c:pt>
                <c:pt idx="6">
                  <c:v>45815</c:v>
                </c:pt>
                <c:pt idx="7">
                  <c:v>45816</c:v>
                </c:pt>
                <c:pt idx="8">
                  <c:v>45817</c:v>
                </c:pt>
                <c:pt idx="9">
                  <c:v>45818</c:v>
                </c:pt>
                <c:pt idx="10">
                  <c:v>45819</c:v>
                </c:pt>
                <c:pt idx="11">
                  <c:v>45820</c:v>
                </c:pt>
                <c:pt idx="12">
                  <c:v>45821</c:v>
                </c:pt>
                <c:pt idx="13">
                  <c:v>45822</c:v>
                </c:pt>
                <c:pt idx="14">
                  <c:v>45823</c:v>
                </c:pt>
                <c:pt idx="15">
                  <c:v>45824</c:v>
                </c:pt>
                <c:pt idx="16">
                  <c:v>45825</c:v>
                </c:pt>
                <c:pt idx="17">
                  <c:v>45826</c:v>
                </c:pt>
                <c:pt idx="18">
                  <c:v>45827</c:v>
                </c:pt>
                <c:pt idx="19">
                  <c:v>45828</c:v>
                </c:pt>
                <c:pt idx="20">
                  <c:v>45829</c:v>
                </c:pt>
                <c:pt idx="21">
                  <c:v>45830</c:v>
                </c:pt>
                <c:pt idx="22">
                  <c:v>45831</c:v>
                </c:pt>
                <c:pt idx="23">
                  <c:v>45832</c:v>
                </c:pt>
                <c:pt idx="24">
                  <c:v>45833</c:v>
                </c:pt>
                <c:pt idx="25">
                  <c:v>45834</c:v>
                </c:pt>
                <c:pt idx="26">
                  <c:v>45835</c:v>
                </c:pt>
                <c:pt idx="27">
                  <c:v>45836</c:v>
                </c:pt>
                <c:pt idx="28">
                  <c:v>45837</c:v>
                </c:pt>
                <c:pt idx="29">
                  <c:v>45838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13242</c:v>
                </c:pt>
                <c:pt idx="1">
                  <c:v>13244</c:v>
                </c:pt>
                <c:pt idx="2">
                  <c:v>13241</c:v>
                </c:pt>
                <c:pt idx="3">
                  <c:v>13238</c:v>
                </c:pt>
                <c:pt idx="4">
                  <c:v>13238</c:v>
                </c:pt>
                <c:pt idx="5">
                  <c:v>13242</c:v>
                </c:pt>
                <c:pt idx="6">
                  <c:v>13247</c:v>
                </c:pt>
                <c:pt idx="7">
                  <c:v>13248</c:v>
                </c:pt>
                <c:pt idx="8">
                  <c:v>13250</c:v>
                </c:pt>
                <c:pt idx="9">
                  <c:v>13250</c:v>
                </c:pt>
                <c:pt idx="10">
                  <c:v>13254</c:v>
                </c:pt>
                <c:pt idx="11">
                  <c:v>13259</c:v>
                </c:pt>
                <c:pt idx="12">
                  <c:v>13263</c:v>
                </c:pt>
                <c:pt idx="13">
                  <c:v>13264</c:v>
                </c:pt>
                <c:pt idx="14">
                  <c:v>13266</c:v>
                </c:pt>
                <c:pt idx="15">
                  <c:v>13271</c:v>
                </c:pt>
                <c:pt idx="16">
                  <c:v>13273</c:v>
                </c:pt>
                <c:pt idx="17">
                  <c:v>13273</c:v>
                </c:pt>
                <c:pt idx="18">
                  <c:v>13277</c:v>
                </c:pt>
                <c:pt idx="19">
                  <c:v>13278</c:v>
                </c:pt>
                <c:pt idx="20">
                  <c:v>13278</c:v>
                </c:pt>
                <c:pt idx="21">
                  <c:v>13282</c:v>
                </c:pt>
                <c:pt idx="22">
                  <c:v>13278</c:v>
                </c:pt>
                <c:pt idx="23">
                  <c:v>13280</c:v>
                </c:pt>
                <c:pt idx="24">
                  <c:v>13285</c:v>
                </c:pt>
                <c:pt idx="25">
                  <c:v>13287</c:v>
                </c:pt>
                <c:pt idx="26">
                  <c:v>13286</c:v>
                </c:pt>
                <c:pt idx="27">
                  <c:v>13290</c:v>
                </c:pt>
                <c:pt idx="28">
                  <c:v>13292</c:v>
                </c:pt>
                <c:pt idx="29">
                  <c:v>13293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AE2-4137-A144-311CCAF0F4C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Vivium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45809</c:v>
                </c:pt>
                <c:pt idx="1">
                  <c:v>45810</c:v>
                </c:pt>
                <c:pt idx="2">
                  <c:v>45811</c:v>
                </c:pt>
                <c:pt idx="3">
                  <c:v>45812</c:v>
                </c:pt>
                <c:pt idx="4">
                  <c:v>45813</c:v>
                </c:pt>
                <c:pt idx="5">
                  <c:v>45814</c:v>
                </c:pt>
                <c:pt idx="6">
                  <c:v>45815</c:v>
                </c:pt>
                <c:pt idx="7">
                  <c:v>45816</c:v>
                </c:pt>
                <c:pt idx="8">
                  <c:v>45817</c:v>
                </c:pt>
                <c:pt idx="9">
                  <c:v>45818</c:v>
                </c:pt>
                <c:pt idx="10">
                  <c:v>45819</c:v>
                </c:pt>
                <c:pt idx="11">
                  <c:v>45820</c:v>
                </c:pt>
                <c:pt idx="12">
                  <c:v>45821</c:v>
                </c:pt>
                <c:pt idx="13">
                  <c:v>45822</c:v>
                </c:pt>
                <c:pt idx="14">
                  <c:v>45823</c:v>
                </c:pt>
                <c:pt idx="15">
                  <c:v>45824</c:v>
                </c:pt>
                <c:pt idx="16">
                  <c:v>45825</c:v>
                </c:pt>
                <c:pt idx="17">
                  <c:v>45826</c:v>
                </c:pt>
                <c:pt idx="18">
                  <c:v>45827</c:v>
                </c:pt>
                <c:pt idx="19">
                  <c:v>45828</c:v>
                </c:pt>
                <c:pt idx="20">
                  <c:v>45829</c:v>
                </c:pt>
                <c:pt idx="21">
                  <c:v>45830</c:v>
                </c:pt>
                <c:pt idx="22">
                  <c:v>45831</c:v>
                </c:pt>
                <c:pt idx="23">
                  <c:v>45832</c:v>
                </c:pt>
                <c:pt idx="24">
                  <c:v>45833</c:v>
                </c:pt>
                <c:pt idx="25">
                  <c:v>45834</c:v>
                </c:pt>
                <c:pt idx="26">
                  <c:v>45835</c:v>
                </c:pt>
                <c:pt idx="27">
                  <c:v>45836</c:v>
                </c:pt>
                <c:pt idx="28">
                  <c:v>45837</c:v>
                </c:pt>
                <c:pt idx="29">
                  <c:v>45838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9469</c:v>
                </c:pt>
                <c:pt idx="1">
                  <c:v>9471</c:v>
                </c:pt>
                <c:pt idx="2">
                  <c:v>9473</c:v>
                </c:pt>
                <c:pt idx="3">
                  <c:v>9475</c:v>
                </c:pt>
                <c:pt idx="4">
                  <c:v>9474</c:v>
                </c:pt>
                <c:pt idx="5">
                  <c:v>9477</c:v>
                </c:pt>
                <c:pt idx="6">
                  <c:v>9477</c:v>
                </c:pt>
                <c:pt idx="7">
                  <c:v>9477</c:v>
                </c:pt>
                <c:pt idx="8">
                  <c:v>9480</c:v>
                </c:pt>
                <c:pt idx="9">
                  <c:v>9480</c:v>
                </c:pt>
                <c:pt idx="10">
                  <c:v>9482</c:v>
                </c:pt>
                <c:pt idx="11">
                  <c:v>9482</c:v>
                </c:pt>
                <c:pt idx="12">
                  <c:v>9486</c:v>
                </c:pt>
                <c:pt idx="13">
                  <c:v>9488</c:v>
                </c:pt>
                <c:pt idx="14">
                  <c:v>9490</c:v>
                </c:pt>
                <c:pt idx="15">
                  <c:v>9492</c:v>
                </c:pt>
                <c:pt idx="16">
                  <c:v>9493</c:v>
                </c:pt>
                <c:pt idx="17">
                  <c:v>9498</c:v>
                </c:pt>
                <c:pt idx="18">
                  <c:v>9501</c:v>
                </c:pt>
                <c:pt idx="19">
                  <c:v>9503</c:v>
                </c:pt>
                <c:pt idx="20">
                  <c:v>9502</c:v>
                </c:pt>
                <c:pt idx="21">
                  <c:v>9503</c:v>
                </c:pt>
                <c:pt idx="22">
                  <c:v>9502</c:v>
                </c:pt>
                <c:pt idx="23">
                  <c:v>9504</c:v>
                </c:pt>
                <c:pt idx="24">
                  <c:v>9503</c:v>
                </c:pt>
                <c:pt idx="25">
                  <c:v>9503</c:v>
                </c:pt>
                <c:pt idx="26">
                  <c:v>9507</c:v>
                </c:pt>
                <c:pt idx="27">
                  <c:v>9509</c:v>
                </c:pt>
                <c:pt idx="28">
                  <c:v>9513</c:v>
                </c:pt>
                <c:pt idx="29">
                  <c:v>9515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AE2-4137-A144-311CCAF0F4C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Ethias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45809</c:v>
                </c:pt>
                <c:pt idx="1">
                  <c:v>45810</c:v>
                </c:pt>
                <c:pt idx="2">
                  <c:v>45811</c:v>
                </c:pt>
                <c:pt idx="3">
                  <c:v>45812</c:v>
                </c:pt>
                <c:pt idx="4">
                  <c:v>45813</c:v>
                </c:pt>
                <c:pt idx="5">
                  <c:v>45814</c:v>
                </c:pt>
                <c:pt idx="6">
                  <c:v>45815</c:v>
                </c:pt>
                <c:pt idx="7">
                  <c:v>45816</c:v>
                </c:pt>
                <c:pt idx="8">
                  <c:v>45817</c:v>
                </c:pt>
                <c:pt idx="9">
                  <c:v>45818</c:v>
                </c:pt>
                <c:pt idx="10">
                  <c:v>45819</c:v>
                </c:pt>
                <c:pt idx="11">
                  <c:v>45820</c:v>
                </c:pt>
                <c:pt idx="12">
                  <c:v>45821</c:v>
                </c:pt>
                <c:pt idx="13">
                  <c:v>45822</c:v>
                </c:pt>
                <c:pt idx="14">
                  <c:v>45823</c:v>
                </c:pt>
                <c:pt idx="15">
                  <c:v>45824</c:v>
                </c:pt>
                <c:pt idx="16">
                  <c:v>45825</c:v>
                </c:pt>
                <c:pt idx="17">
                  <c:v>45826</c:v>
                </c:pt>
                <c:pt idx="18">
                  <c:v>45827</c:v>
                </c:pt>
                <c:pt idx="19">
                  <c:v>45828</c:v>
                </c:pt>
                <c:pt idx="20">
                  <c:v>45829</c:v>
                </c:pt>
                <c:pt idx="21">
                  <c:v>45830</c:v>
                </c:pt>
                <c:pt idx="22">
                  <c:v>45831</c:v>
                </c:pt>
                <c:pt idx="23">
                  <c:v>45832</c:v>
                </c:pt>
                <c:pt idx="24">
                  <c:v>45833</c:v>
                </c:pt>
                <c:pt idx="25">
                  <c:v>45834</c:v>
                </c:pt>
                <c:pt idx="26">
                  <c:v>45835</c:v>
                </c:pt>
                <c:pt idx="27">
                  <c:v>45836</c:v>
                </c:pt>
                <c:pt idx="28">
                  <c:v>45837</c:v>
                </c:pt>
                <c:pt idx="29">
                  <c:v>45838</c:v>
                </c:pt>
              </c:numCache>
            </c:numRef>
          </c:cat>
          <c:val>
            <c:numRef>
              <c:f>Sheet1!$K$2:$K$31</c:f>
              <c:numCache>
                <c:formatCode>General</c:formatCode>
                <c:ptCount val="30"/>
                <c:pt idx="0">
                  <c:v>21091</c:v>
                </c:pt>
                <c:pt idx="1">
                  <c:v>21108</c:v>
                </c:pt>
                <c:pt idx="2">
                  <c:v>21119</c:v>
                </c:pt>
                <c:pt idx="3">
                  <c:v>21136</c:v>
                </c:pt>
                <c:pt idx="4">
                  <c:v>21153</c:v>
                </c:pt>
                <c:pt idx="5">
                  <c:v>21167</c:v>
                </c:pt>
                <c:pt idx="6">
                  <c:v>21172</c:v>
                </c:pt>
                <c:pt idx="7">
                  <c:v>21179</c:v>
                </c:pt>
                <c:pt idx="8">
                  <c:v>21182</c:v>
                </c:pt>
                <c:pt idx="9">
                  <c:v>21195</c:v>
                </c:pt>
                <c:pt idx="10">
                  <c:v>21211</c:v>
                </c:pt>
                <c:pt idx="11">
                  <c:v>21224</c:v>
                </c:pt>
                <c:pt idx="12">
                  <c:v>21234</c:v>
                </c:pt>
                <c:pt idx="13">
                  <c:v>21235</c:v>
                </c:pt>
                <c:pt idx="14">
                  <c:v>21241</c:v>
                </c:pt>
                <c:pt idx="15">
                  <c:v>21242</c:v>
                </c:pt>
                <c:pt idx="16">
                  <c:v>21272</c:v>
                </c:pt>
                <c:pt idx="17">
                  <c:v>21287</c:v>
                </c:pt>
                <c:pt idx="18">
                  <c:v>21292</c:v>
                </c:pt>
                <c:pt idx="19">
                  <c:v>21311</c:v>
                </c:pt>
                <c:pt idx="20">
                  <c:v>21325</c:v>
                </c:pt>
                <c:pt idx="21">
                  <c:v>21330</c:v>
                </c:pt>
                <c:pt idx="22">
                  <c:v>21336</c:v>
                </c:pt>
                <c:pt idx="23">
                  <c:v>21347</c:v>
                </c:pt>
                <c:pt idx="24">
                  <c:v>21361</c:v>
                </c:pt>
                <c:pt idx="25">
                  <c:v>21374</c:v>
                </c:pt>
                <c:pt idx="26">
                  <c:v>21388</c:v>
                </c:pt>
                <c:pt idx="27">
                  <c:v>21390</c:v>
                </c:pt>
                <c:pt idx="28">
                  <c:v>21399</c:v>
                </c:pt>
                <c:pt idx="29">
                  <c:v>21408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AE2-4137-A144-311CCAF0F4C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Allianz Belgium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45809</c:v>
                </c:pt>
                <c:pt idx="1">
                  <c:v>45810</c:v>
                </c:pt>
                <c:pt idx="2">
                  <c:v>45811</c:v>
                </c:pt>
                <c:pt idx="3">
                  <c:v>45812</c:v>
                </c:pt>
                <c:pt idx="4">
                  <c:v>45813</c:v>
                </c:pt>
                <c:pt idx="5">
                  <c:v>45814</c:v>
                </c:pt>
                <c:pt idx="6">
                  <c:v>45815</c:v>
                </c:pt>
                <c:pt idx="7">
                  <c:v>45816</c:v>
                </c:pt>
                <c:pt idx="8">
                  <c:v>45817</c:v>
                </c:pt>
                <c:pt idx="9">
                  <c:v>45818</c:v>
                </c:pt>
                <c:pt idx="10">
                  <c:v>45819</c:v>
                </c:pt>
                <c:pt idx="11">
                  <c:v>45820</c:v>
                </c:pt>
                <c:pt idx="12">
                  <c:v>45821</c:v>
                </c:pt>
                <c:pt idx="13">
                  <c:v>45822</c:v>
                </c:pt>
                <c:pt idx="14">
                  <c:v>45823</c:v>
                </c:pt>
                <c:pt idx="15">
                  <c:v>45824</c:v>
                </c:pt>
                <c:pt idx="16">
                  <c:v>45825</c:v>
                </c:pt>
                <c:pt idx="17">
                  <c:v>45826</c:v>
                </c:pt>
                <c:pt idx="18">
                  <c:v>45827</c:v>
                </c:pt>
                <c:pt idx="19">
                  <c:v>45828</c:v>
                </c:pt>
                <c:pt idx="20">
                  <c:v>45829</c:v>
                </c:pt>
                <c:pt idx="21">
                  <c:v>45830</c:v>
                </c:pt>
                <c:pt idx="22">
                  <c:v>45831</c:v>
                </c:pt>
                <c:pt idx="23">
                  <c:v>45832</c:v>
                </c:pt>
                <c:pt idx="24">
                  <c:v>45833</c:v>
                </c:pt>
                <c:pt idx="25">
                  <c:v>45834</c:v>
                </c:pt>
                <c:pt idx="26">
                  <c:v>45835</c:v>
                </c:pt>
                <c:pt idx="27">
                  <c:v>45836</c:v>
                </c:pt>
                <c:pt idx="28">
                  <c:v>45837</c:v>
                </c:pt>
                <c:pt idx="29">
                  <c:v>45838</c:v>
                </c:pt>
              </c:numCache>
            </c:numRef>
          </c:cat>
          <c:val>
            <c:numRef>
              <c:f>Sheet1!$L$2:$L$31</c:f>
              <c:numCache>
                <c:formatCode>General</c:formatCode>
                <c:ptCount val="30"/>
                <c:pt idx="0">
                  <c:v>13452</c:v>
                </c:pt>
                <c:pt idx="1">
                  <c:v>13457</c:v>
                </c:pt>
                <c:pt idx="2">
                  <c:v>13459</c:v>
                </c:pt>
                <c:pt idx="3">
                  <c:v>13462</c:v>
                </c:pt>
                <c:pt idx="4">
                  <c:v>13470</c:v>
                </c:pt>
                <c:pt idx="5">
                  <c:v>13478</c:v>
                </c:pt>
                <c:pt idx="6">
                  <c:v>13480</c:v>
                </c:pt>
                <c:pt idx="7">
                  <c:v>13482</c:v>
                </c:pt>
                <c:pt idx="8">
                  <c:v>13490</c:v>
                </c:pt>
                <c:pt idx="9">
                  <c:v>13490</c:v>
                </c:pt>
                <c:pt idx="10">
                  <c:v>13495</c:v>
                </c:pt>
                <c:pt idx="11">
                  <c:v>13506</c:v>
                </c:pt>
                <c:pt idx="12">
                  <c:v>13509</c:v>
                </c:pt>
                <c:pt idx="13">
                  <c:v>13512</c:v>
                </c:pt>
                <c:pt idx="14">
                  <c:v>13513</c:v>
                </c:pt>
                <c:pt idx="15">
                  <c:v>13521</c:v>
                </c:pt>
                <c:pt idx="16">
                  <c:v>13526</c:v>
                </c:pt>
                <c:pt idx="17">
                  <c:v>13534</c:v>
                </c:pt>
                <c:pt idx="18">
                  <c:v>13545</c:v>
                </c:pt>
                <c:pt idx="19">
                  <c:v>13556</c:v>
                </c:pt>
                <c:pt idx="20">
                  <c:v>13559</c:v>
                </c:pt>
                <c:pt idx="21">
                  <c:v>13564</c:v>
                </c:pt>
                <c:pt idx="22">
                  <c:v>13565</c:v>
                </c:pt>
                <c:pt idx="23">
                  <c:v>13576</c:v>
                </c:pt>
                <c:pt idx="24">
                  <c:v>13579</c:v>
                </c:pt>
                <c:pt idx="25">
                  <c:v>13589</c:v>
                </c:pt>
                <c:pt idx="26">
                  <c:v>13598</c:v>
                </c:pt>
                <c:pt idx="27">
                  <c:v>13601</c:v>
                </c:pt>
                <c:pt idx="28">
                  <c:v>13606</c:v>
                </c:pt>
                <c:pt idx="29">
                  <c:v>13609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9AE2-4137-A144-311CCAF0F4C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Argenta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45809</c:v>
                </c:pt>
                <c:pt idx="1">
                  <c:v>45810</c:v>
                </c:pt>
                <c:pt idx="2">
                  <c:v>45811</c:v>
                </c:pt>
                <c:pt idx="3">
                  <c:v>45812</c:v>
                </c:pt>
                <c:pt idx="4">
                  <c:v>45813</c:v>
                </c:pt>
                <c:pt idx="5">
                  <c:v>45814</c:v>
                </c:pt>
                <c:pt idx="6">
                  <c:v>45815</c:v>
                </c:pt>
                <c:pt idx="7">
                  <c:v>45816</c:v>
                </c:pt>
                <c:pt idx="8">
                  <c:v>45817</c:v>
                </c:pt>
                <c:pt idx="9">
                  <c:v>45818</c:v>
                </c:pt>
                <c:pt idx="10">
                  <c:v>45819</c:v>
                </c:pt>
                <c:pt idx="11">
                  <c:v>45820</c:v>
                </c:pt>
                <c:pt idx="12">
                  <c:v>45821</c:v>
                </c:pt>
                <c:pt idx="13">
                  <c:v>45822</c:v>
                </c:pt>
                <c:pt idx="14">
                  <c:v>45823</c:v>
                </c:pt>
                <c:pt idx="15">
                  <c:v>45824</c:v>
                </c:pt>
                <c:pt idx="16">
                  <c:v>45825</c:v>
                </c:pt>
                <c:pt idx="17">
                  <c:v>45826</c:v>
                </c:pt>
                <c:pt idx="18">
                  <c:v>45827</c:v>
                </c:pt>
                <c:pt idx="19">
                  <c:v>45828</c:v>
                </c:pt>
                <c:pt idx="20">
                  <c:v>45829</c:v>
                </c:pt>
                <c:pt idx="21">
                  <c:v>45830</c:v>
                </c:pt>
                <c:pt idx="22">
                  <c:v>45831</c:v>
                </c:pt>
                <c:pt idx="23">
                  <c:v>45832</c:v>
                </c:pt>
                <c:pt idx="24">
                  <c:v>45833</c:v>
                </c:pt>
                <c:pt idx="25">
                  <c:v>45834</c:v>
                </c:pt>
                <c:pt idx="26">
                  <c:v>45835</c:v>
                </c:pt>
                <c:pt idx="27">
                  <c:v>45836</c:v>
                </c:pt>
                <c:pt idx="28">
                  <c:v>45837</c:v>
                </c:pt>
                <c:pt idx="29">
                  <c:v>45838</c:v>
                </c:pt>
              </c:numCache>
            </c:numRef>
          </c:cat>
          <c:val>
            <c:numRef>
              <c:f>Sheet1!$M$2:$M$31</c:f>
              <c:numCache>
                <c:formatCode>General</c:formatCode>
                <c:ptCount val="30"/>
                <c:pt idx="0">
                  <c:v>24039</c:v>
                </c:pt>
                <c:pt idx="1">
                  <c:v>24046</c:v>
                </c:pt>
                <c:pt idx="2">
                  <c:v>24046</c:v>
                </c:pt>
                <c:pt idx="3">
                  <c:v>24055</c:v>
                </c:pt>
                <c:pt idx="4">
                  <c:v>24054</c:v>
                </c:pt>
                <c:pt idx="5">
                  <c:v>24062</c:v>
                </c:pt>
                <c:pt idx="6">
                  <c:v>24072</c:v>
                </c:pt>
                <c:pt idx="7">
                  <c:v>24076</c:v>
                </c:pt>
                <c:pt idx="8">
                  <c:v>24080</c:v>
                </c:pt>
                <c:pt idx="9">
                  <c:v>24076</c:v>
                </c:pt>
                <c:pt idx="10">
                  <c:v>24084</c:v>
                </c:pt>
                <c:pt idx="11">
                  <c:v>24088</c:v>
                </c:pt>
                <c:pt idx="12">
                  <c:v>24092</c:v>
                </c:pt>
                <c:pt idx="13">
                  <c:v>24093</c:v>
                </c:pt>
                <c:pt idx="14">
                  <c:v>24095</c:v>
                </c:pt>
                <c:pt idx="15">
                  <c:v>24098</c:v>
                </c:pt>
                <c:pt idx="16">
                  <c:v>24099</c:v>
                </c:pt>
                <c:pt idx="17">
                  <c:v>24106</c:v>
                </c:pt>
                <c:pt idx="18">
                  <c:v>24109</c:v>
                </c:pt>
                <c:pt idx="19">
                  <c:v>24110</c:v>
                </c:pt>
                <c:pt idx="20">
                  <c:v>24116</c:v>
                </c:pt>
                <c:pt idx="21">
                  <c:v>24119</c:v>
                </c:pt>
                <c:pt idx="22">
                  <c:v>24122</c:v>
                </c:pt>
                <c:pt idx="23">
                  <c:v>24136</c:v>
                </c:pt>
                <c:pt idx="24">
                  <c:v>24146</c:v>
                </c:pt>
                <c:pt idx="25">
                  <c:v>24153</c:v>
                </c:pt>
                <c:pt idx="26">
                  <c:v>24159</c:v>
                </c:pt>
                <c:pt idx="27">
                  <c:v>24160</c:v>
                </c:pt>
                <c:pt idx="28">
                  <c:v>24163</c:v>
                </c:pt>
                <c:pt idx="29">
                  <c:v>24168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9AE2-4137-A144-311CCAF0F4CC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Athora Belgium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45809</c:v>
                </c:pt>
                <c:pt idx="1">
                  <c:v>45810</c:v>
                </c:pt>
                <c:pt idx="2">
                  <c:v>45811</c:v>
                </c:pt>
                <c:pt idx="3">
                  <c:v>45812</c:v>
                </c:pt>
                <c:pt idx="4">
                  <c:v>45813</c:v>
                </c:pt>
                <c:pt idx="5">
                  <c:v>45814</c:v>
                </c:pt>
                <c:pt idx="6">
                  <c:v>45815</c:v>
                </c:pt>
                <c:pt idx="7">
                  <c:v>45816</c:v>
                </c:pt>
                <c:pt idx="8">
                  <c:v>45817</c:v>
                </c:pt>
                <c:pt idx="9">
                  <c:v>45818</c:v>
                </c:pt>
                <c:pt idx="10">
                  <c:v>45819</c:v>
                </c:pt>
                <c:pt idx="11">
                  <c:v>45820</c:v>
                </c:pt>
                <c:pt idx="12">
                  <c:v>45821</c:v>
                </c:pt>
                <c:pt idx="13">
                  <c:v>45822</c:v>
                </c:pt>
                <c:pt idx="14">
                  <c:v>45823</c:v>
                </c:pt>
                <c:pt idx="15">
                  <c:v>45824</c:v>
                </c:pt>
                <c:pt idx="16">
                  <c:v>45825</c:v>
                </c:pt>
                <c:pt idx="17">
                  <c:v>45826</c:v>
                </c:pt>
                <c:pt idx="18">
                  <c:v>45827</c:v>
                </c:pt>
                <c:pt idx="19">
                  <c:v>45828</c:v>
                </c:pt>
                <c:pt idx="20">
                  <c:v>45829</c:v>
                </c:pt>
                <c:pt idx="21">
                  <c:v>45830</c:v>
                </c:pt>
                <c:pt idx="22">
                  <c:v>45831</c:v>
                </c:pt>
                <c:pt idx="23">
                  <c:v>45832</c:v>
                </c:pt>
                <c:pt idx="24">
                  <c:v>45833</c:v>
                </c:pt>
                <c:pt idx="25">
                  <c:v>45834</c:v>
                </c:pt>
                <c:pt idx="26">
                  <c:v>45835</c:v>
                </c:pt>
                <c:pt idx="27">
                  <c:v>45836</c:v>
                </c:pt>
                <c:pt idx="28">
                  <c:v>45837</c:v>
                </c:pt>
                <c:pt idx="29">
                  <c:v>45838</c:v>
                </c:pt>
              </c:numCache>
            </c:numRef>
          </c:cat>
          <c:val>
            <c:numRef>
              <c:f>Sheet1!$N$2:$N$31</c:f>
              <c:numCache>
                <c:formatCode>General</c:formatCode>
                <c:ptCount val="30"/>
                <c:pt idx="0">
                  <c:v>4934</c:v>
                </c:pt>
                <c:pt idx="1">
                  <c:v>4935</c:v>
                </c:pt>
                <c:pt idx="2">
                  <c:v>4934</c:v>
                </c:pt>
                <c:pt idx="3">
                  <c:v>4936</c:v>
                </c:pt>
                <c:pt idx="4">
                  <c:v>4937</c:v>
                </c:pt>
                <c:pt idx="5">
                  <c:v>4938</c:v>
                </c:pt>
                <c:pt idx="6">
                  <c:v>4939</c:v>
                </c:pt>
                <c:pt idx="7">
                  <c:v>4939</c:v>
                </c:pt>
                <c:pt idx="8">
                  <c:v>4941</c:v>
                </c:pt>
                <c:pt idx="9">
                  <c:v>4941</c:v>
                </c:pt>
                <c:pt idx="10">
                  <c:v>4941</c:v>
                </c:pt>
                <c:pt idx="11">
                  <c:v>4945</c:v>
                </c:pt>
                <c:pt idx="12">
                  <c:v>4946</c:v>
                </c:pt>
                <c:pt idx="13">
                  <c:v>4947</c:v>
                </c:pt>
                <c:pt idx="14">
                  <c:v>4949</c:v>
                </c:pt>
                <c:pt idx="15">
                  <c:v>4949</c:v>
                </c:pt>
                <c:pt idx="16">
                  <c:v>4956</c:v>
                </c:pt>
                <c:pt idx="17">
                  <c:v>4956</c:v>
                </c:pt>
                <c:pt idx="18">
                  <c:v>4960</c:v>
                </c:pt>
                <c:pt idx="19">
                  <c:v>4961</c:v>
                </c:pt>
                <c:pt idx="20">
                  <c:v>4963</c:v>
                </c:pt>
                <c:pt idx="21">
                  <c:v>4960</c:v>
                </c:pt>
                <c:pt idx="22">
                  <c:v>4960</c:v>
                </c:pt>
                <c:pt idx="23">
                  <c:v>4963</c:v>
                </c:pt>
                <c:pt idx="24">
                  <c:v>4965</c:v>
                </c:pt>
                <c:pt idx="25">
                  <c:v>4966</c:v>
                </c:pt>
                <c:pt idx="26">
                  <c:v>4966</c:v>
                </c:pt>
                <c:pt idx="27">
                  <c:v>4967</c:v>
                </c:pt>
                <c:pt idx="28">
                  <c:v>4967</c:v>
                </c:pt>
                <c:pt idx="29">
                  <c:v>4967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9AE2-4137-A144-311CCAF0F4CC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FEDERALE Assurance-Verzekering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45809</c:v>
                </c:pt>
                <c:pt idx="1">
                  <c:v>45810</c:v>
                </c:pt>
                <c:pt idx="2">
                  <c:v>45811</c:v>
                </c:pt>
                <c:pt idx="3">
                  <c:v>45812</c:v>
                </c:pt>
                <c:pt idx="4">
                  <c:v>45813</c:v>
                </c:pt>
                <c:pt idx="5">
                  <c:v>45814</c:v>
                </c:pt>
                <c:pt idx="6">
                  <c:v>45815</c:v>
                </c:pt>
                <c:pt idx="7">
                  <c:v>45816</c:v>
                </c:pt>
                <c:pt idx="8">
                  <c:v>45817</c:v>
                </c:pt>
                <c:pt idx="9">
                  <c:v>45818</c:v>
                </c:pt>
                <c:pt idx="10">
                  <c:v>45819</c:v>
                </c:pt>
                <c:pt idx="11">
                  <c:v>45820</c:v>
                </c:pt>
                <c:pt idx="12">
                  <c:v>45821</c:v>
                </c:pt>
                <c:pt idx="13">
                  <c:v>45822</c:v>
                </c:pt>
                <c:pt idx="14">
                  <c:v>45823</c:v>
                </c:pt>
                <c:pt idx="15">
                  <c:v>45824</c:v>
                </c:pt>
                <c:pt idx="16">
                  <c:v>45825</c:v>
                </c:pt>
                <c:pt idx="17">
                  <c:v>45826</c:v>
                </c:pt>
                <c:pt idx="18">
                  <c:v>45827</c:v>
                </c:pt>
                <c:pt idx="19">
                  <c:v>45828</c:v>
                </c:pt>
                <c:pt idx="20">
                  <c:v>45829</c:v>
                </c:pt>
                <c:pt idx="21">
                  <c:v>45830</c:v>
                </c:pt>
                <c:pt idx="22">
                  <c:v>45831</c:v>
                </c:pt>
                <c:pt idx="23">
                  <c:v>45832</c:v>
                </c:pt>
                <c:pt idx="24">
                  <c:v>45833</c:v>
                </c:pt>
                <c:pt idx="25">
                  <c:v>45834</c:v>
                </c:pt>
                <c:pt idx="26">
                  <c:v>45835</c:v>
                </c:pt>
                <c:pt idx="27">
                  <c:v>45836</c:v>
                </c:pt>
                <c:pt idx="28">
                  <c:v>45837</c:v>
                </c:pt>
                <c:pt idx="29">
                  <c:v>45838</c:v>
                </c:pt>
              </c:numCache>
            </c:numRef>
          </c:cat>
          <c:val>
            <c:numRef>
              <c:f>Sheet1!$O$2:$O$31</c:f>
              <c:numCache>
                <c:formatCode>General</c:formatCode>
                <c:ptCount val="30"/>
                <c:pt idx="0">
                  <c:v>8686</c:v>
                </c:pt>
                <c:pt idx="1">
                  <c:v>8686</c:v>
                </c:pt>
                <c:pt idx="2">
                  <c:v>8688</c:v>
                </c:pt>
                <c:pt idx="3">
                  <c:v>8691</c:v>
                </c:pt>
                <c:pt idx="4">
                  <c:v>8688</c:v>
                </c:pt>
                <c:pt idx="5">
                  <c:v>8690</c:v>
                </c:pt>
                <c:pt idx="6">
                  <c:v>8690</c:v>
                </c:pt>
                <c:pt idx="7">
                  <c:v>8690</c:v>
                </c:pt>
                <c:pt idx="8">
                  <c:v>8689</c:v>
                </c:pt>
                <c:pt idx="9">
                  <c:v>8691</c:v>
                </c:pt>
                <c:pt idx="10">
                  <c:v>8693</c:v>
                </c:pt>
                <c:pt idx="11">
                  <c:v>8697</c:v>
                </c:pt>
                <c:pt idx="12">
                  <c:v>8700</c:v>
                </c:pt>
                <c:pt idx="13">
                  <c:v>8700</c:v>
                </c:pt>
                <c:pt idx="14">
                  <c:v>8699</c:v>
                </c:pt>
                <c:pt idx="15">
                  <c:v>8704</c:v>
                </c:pt>
                <c:pt idx="16">
                  <c:v>8707</c:v>
                </c:pt>
                <c:pt idx="17">
                  <c:v>8707</c:v>
                </c:pt>
                <c:pt idx="18">
                  <c:v>8714</c:v>
                </c:pt>
                <c:pt idx="19">
                  <c:v>8714</c:v>
                </c:pt>
                <c:pt idx="20">
                  <c:v>8715</c:v>
                </c:pt>
                <c:pt idx="21">
                  <c:v>8714</c:v>
                </c:pt>
                <c:pt idx="22">
                  <c:v>8713</c:v>
                </c:pt>
                <c:pt idx="23">
                  <c:v>8715</c:v>
                </c:pt>
                <c:pt idx="24">
                  <c:v>8720</c:v>
                </c:pt>
                <c:pt idx="26">
                  <c:v>8721</c:v>
                </c:pt>
                <c:pt idx="27">
                  <c:v>8722</c:v>
                </c:pt>
                <c:pt idx="28">
                  <c:v>8722</c:v>
                </c:pt>
                <c:pt idx="29">
                  <c:v>8724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9AE2-4137-A144-311CCAF0F4CC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NN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45809</c:v>
                </c:pt>
                <c:pt idx="1">
                  <c:v>45810</c:v>
                </c:pt>
                <c:pt idx="2">
                  <c:v>45811</c:v>
                </c:pt>
                <c:pt idx="3">
                  <c:v>45812</c:v>
                </c:pt>
                <c:pt idx="4">
                  <c:v>45813</c:v>
                </c:pt>
                <c:pt idx="5">
                  <c:v>45814</c:v>
                </c:pt>
                <c:pt idx="6">
                  <c:v>45815</c:v>
                </c:pt>
                <c:pt idx="7">
                  <c:v>45816</c:v>
                </c:pt>
                <c:pt idx="8">
                  <c:v>45817</c:v>
                </c:pt>
                <c:pt idx="9">
                  <c:v>45818</c:v>
                </c:pt>
                <c:pt idx="10">
                  <c:v>45819</c:v>
                </c:pt>
                <c:pt idx="11">
                  <c:v>45820</c:v>
                </c:pt>
                <c:pt idx="12">
                  <c:v>45821</c:v>
                </c:pt>
                <c:pt idx="13">
                  <c:v>45822</c:v>
                </c:pt>
                <c:pt idx="14">
                  <c:v>45823</c:v>
                </c:pt>
                <c:pt idx="15">
                  <c:v>45824</c:v>
                </c:pt>
                <c:pt idx="16">
                  <c:v>45825</c:v>
                </c:pt>
                <c:pt idx="17">
                  <c:v>45826</c:v>
                </c:pt>
                <c:pt idx="18">
                  <c:v>45827</c:v>
                </c:pt>
                <c:pt idx="19">
                  <c:v>45828</c:v>
                </c:pt>
                <c:pt idx="20">
                  <c:v>45829</c:v>
                </c:pt>
                <c:pt idx="21">
                  <c:v>45830</c:v>
                </c:pt>
                <c:pt idx="22">
                  <c:v>45831</c:v>
                </c:pt>
                <c:pt idx="23">
                  <c:v>45832</c:v>
                </c:pt>
                <c:pt idx="24">
                  <c:v>45833</c:v>
                </c:pt>
                <c:pt idx="25">
                  <c:v>45834</c:v>
                </c:pt>
                <c:pt idx="26">
                  <c:v>45835</c:v>
                </c:pt>
                <c:pt idx="27">
                  <c:v>45836</c:v>
                </c:pt>
                <c:pt idx="28">
                  <c:v>45837</c:v>
                </c:pt>
                <c:pt idx="29">
                  <c:v>45838</c:v>
                </c:pt>
              </c:numCache>
            </c:numRef>
          </c:cat>
          <c:val>
            <c:numRef>
              <c:f>Sheet1!$P$2:$P$31</c:f>
              <c:numCache>
                <c:formatCode>General</c:formatCode>
                <c:ptCount val="30"/>
                <c:pt idx="0">
                  <c:v>119205</c:v>
                </c:pt>
                <c:pt idx="1">
                  <c:v>119260</c:v>
                </c:pt>
                <c:pt idx="2">
                  <c:v>119294</c:v>
                </c:pt>
                <c:pt idx="3">
                  <c:v>119336</c:v>
                </c:pt>
                <c:pt idx="4">
                  <c:v>119375</c:v>
                </c:pt>
                <c:pt idx="5">
                  <c:v>119401</c:v>
                </c:pt>
                <c:pt idx="6">
                  <c:v>119428</c:v>
                </c:pt>
                <c:pt idx="7">
                  <c:v>119443</c:v>
                </c:pt>
                <c:pt idx="8">
                  <c:v>119459</c:v>
                </c:pt>
                <c:pt idx="9">
                  <c:v>119484</c:v>
                </c:pt>
                <c:pt idx="10">
                  <c:v>119508</c:v>
                </c:pt>
                <c:pt idx="11">
                  <c:v>119547</c:v>
                </c:pt>
                <c:pt idx="12">
                  <c:v>119567</c:v>
                </c:pt>
                <c:pt idx="13">
                  <c:v>119578</c:v>
                </c:pt>
                <c:pt idx="14">
                  <c:v>119599</c:v>
                </c:pt>
                <c:pt idx="15">
                  <c:v>119623</c:v>
                </c:pt>
                <c:pt idx="16">
                  <c:v>119642</c:v>
                </c:pt>
                <c:pt idx="17">
                  <c:v>119684</c:v>
                </c:pt>
                <c:pt idx="18">
                  <c:v>119726</c:v>
                </c:pt>
                <c:pt idx="19">
                  <c:v>119749</c:v>
                </c:pt>
                <c:pt idx="20">
                  <c:v>119757</c:v>
                </c:pt>
                <c:pt idx="21">
                  <c:v>119769</c:v>
                </c:pt>
                <c:pt idx="22">
                  <c:v>119798</c:v>
                </c:pt>
                <c:pt idx="23">
                  <c:v>119827</c:v>
                </c:pt>
                <c:pt idx="24">
                  <c:v>119855</c:v>
                </c:pt>
                <c:pt idx="25">
                  <c:v>119880</c:v>
                </c:pt>
                <c:pt idx="26">
                  <c:v>119910</c:v>
                </c:pt>
                <c:pt idx="27">
                  <c:v>119925</c:v>
                </c:pt>
                <c:pt idx="28">
                  <c:v>119928</c:v>
                </c:pt>
                <c:pt idx="29">
                  <c:v>119973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9AE2-4137-A144-311CCAF0F4CC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YUZZU – Part of the AXA Group.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45809</c:v>
                </c:pt>
                <c:pt idx="1">
                  <c:v>45810</c:v>
                </c:pt>
                <c:pt idx="2">
                  <c:v>45811</c:v>
                </c:pt>
                <c:pt idx="3">
                  <c:v>45812</c:v>
                </c:pt>
                <c:pt idx="4">
                  <c:v>45813</c:v>
                </c:pt>
                <c:pt idx="5">
                  <c:v>45814</c:v>
                </c:pt>
                <c:pt idx="6">
                  <c:v>45815</c:v>
                </c:pt>
                <c:pt idx="7">
                  <c:v>45816</c:v>
                </c:pt>
                <c:pt idx="8">
                  <c:v>45817</c:v>
                </c:pt>
                <c:pt idx="9">
                  <c:v>45818</c:v>
                </c:pt>
                <c:pt idx="10">
                  <c:v>45819</c:v>
                </c:pt>
                <c:pt idx="11">
                  <c:v>45820</c:v>
                </c:pt>
                <c:pt idx="12">
                  <c:v>45821</c:v>
                </c:pt>
                <c:pt idx="13">
                  <c:v>45822</c:v>
                </c:pt>
                <c:pt idx="14">
                  <c:v>45823</c:v>
                </c:pt>
                <c:pt idx="15">
                  <c:v>45824</c:v>
                </c:pt>
                <c:pt idx="16">
                  <c:v>45825</c:v>
                </c:pt>
                <c:pt idx="17">
                  <c:v>45826</c:v>
                </c:pt>
                <c:pt idx="18">
                  <c:v>45827</c:v>
                </c:pt>
                <c:pt idx="19">
                  <c:v>45828</c:v>
                </c:pt>
                <c:pt idx="20">
                  <c:v>45829</c:v>
                </c:pt>
                <c:pt idx="21">
                  <c:v>45830</c:v>
                </c:pt>
                <c:pt idx="22">
                  <c:v>45831</c:v>
                </c:pt>
                <c:pt idx="23">
                  <c:v>45832</c:v>
                </c:pt>
                <c:pt idx="24">
                  <c:v>45833</c:v>
                </c:pt>
                <c:pt idx="25">
                  <c:v>45834</c:v>
                </c:pt>
                <c:pt idx="26">
                  <c:v>45835</c:v>
                </c:pt>
                <c:pt idx="27">
                  <c:v>45836</c:v>
                </c:pt>
                <c:pt idx="28">
                  <c:v>45837</c:v>
                </c:pt>
                <c:pt idx="29">
                  <c:v>45838</c:v>
                </c:pt>
              </c:numCache>
            </c:numRef>
          </c:cat>
          <c:val>
            <c:numRef>
              <c:f>Sheet1!$Q$2:$Q$31</c:f>
              <c:numCache>
                <c:formatCode>General</c:formatCode>
                <c:ptCount val="30"/>
                <c:pt idx="0">
                  <c:v>6368</c:v>
                </c:pt>
                <c:pt idx="1">
                  <c:v>6375</c:v>
                </c:pt>
                <c:pt idx="2">
                  <c:v>6375</c:v>
                </c:pt>
                <c:pt idx="3">
                  <c:v>6377</c:v>
                </c:pt>
                <c:pt idx="4">
                  <c:v>6380</c:v>
                </c:pt>
                <c:pt idx="5">
                  <c:v>6382</c:v>
                </c:pt>
                <c:pt idx="6">
                  <c:v>6384</c:v>
                </c:pt>
                <c:pt idx="7">
                  <c:v>6384</c:v>
                </c:pt>
                <c:pt idx="8">
                  <c:v>6382</c:v>
                </c:pt>
                <c:pt idx="9">
                  <c:v>6385</c:v>
                </c:pt>
                <c:pt idx="10">
                  <c:v>6387</c:v>
                </c:pt>
                <c:pt idx="11">
                  <c:v>6392</c:v>
                </c:pt>
                <c:pt idx="12">
                  <c:v>6394</c:v>
                </c:pt>
                <c:pt idx="13">
                  <c:v>6396</c:v>
                </c:pt>
                <c:pt idx="14">
                  <c:v>6396</c:v>
                </c:pt>
                <c:pt idx="15">
                  <c:v>6403</c:v>
                </c:pt>
                <c:pt idx="16">
                  <c:v>6406</c:v>
                </c:pt>
                <c:pt idx="17">
                  <c:v>6410</c:v>
                </c:pt>
                <c:pt idx="18">
                  <c:v>6413</c:v>
                </c:pt>
                <c:pt idx="19">
                  <c:v>6412</c:v>
                </c:pt>
                <c:pt idx="20">
                  <c:v>6412</c:v>
                </c:pt>
                <c:pt idx="21">
                  <c:v>6413</c:v>
                </c:pt>
                <c:pt idx="22">
                  <c:v>6414</c:v>
                </c:pt>
                <c:pt idx="23">
                  <c:v>6416</c:v>
                </c:pt>
                <c:pt idx="24">
                  <c:v>6421</c:v>
                </c:pt>
                <c:pt idx="25">
                  <c:v>6421</c:v>
                </c:pt>
                <c:pt idx="26">
                  <c:v>6424</c:v>
                </c:pt>
                <c:pt idx="27">
                  <c:v>6424</c:v>
                </c:pt>
                <c:pt idx="28">
                  <c:v>6425</c:v>
                </c:pt>
                <c:pt idx="29">
                  <c:v>6424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9AE2-4137-A144-311CCAF0F4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1122872"/>
        <c:axId val="471124512"/>
      </c:lineChart>
      <c:dateAx>
        <c:axId val="471122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124512"/>
        <c:crosses val="autoZero"/>
        <c:auto val="1"/>
        <c:lblOffset val="100"/>
        <c:baseTimeUnit val="days"/>
      </c:dateAx>
      <c:valAx>
        <c:axId val="47112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122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4119F-2218-40C7-9734-7420952E6D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/>
              <a:t>Groupe P&amp;V Groep Overview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A93A05-7A99-4EA2-9EC7-4A6274FBB7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Group P&amp;V</a:t>
            </a:r>
          </a:p>
        </p:txBody>
      </p:sp>
    </p:spTree>
    <p:extLst>
      <p:ext uri="{BB962C8B-B14F-4D97-AF65-F5344CB8AC3E}">
        <p14:creationId xmlns:p14="http://schemas.microsoft.com/office/powerpoint/2010/main" val="3108829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BF2D0-FF46-4D31-AC82-8BCFC5849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1 group and 14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B34743-47DF-4163-9964-351561DF07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8844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573725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30864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8375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9190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3490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8108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4008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1810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130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626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BNP Paribas Fortis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666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KBC Bank &amp; Verzekering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986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Belfius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360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ING 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412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AG 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515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Argenta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393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Baloise 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281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Ethias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020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Allianz 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558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ED1EBD-940F-4DC9-B9A8-20CBDCF1DE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2345726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012B9-F0B9-41E4-A99A-BD649F857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1 group and 14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D15C63-0666-4A2F-BC59-106EE45402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167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875106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49548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0107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5143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0564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0058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8094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3638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808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P&amp;V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245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Vivium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349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FEDERALE Assurance-Verzekering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034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P&amp;V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577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YUZZU – Part of the AXA Group.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82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Athora 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518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DE6678-CE14-491D-89E9-D0CFEC74A8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1188992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60C7E-9BE9-4594-A9B8-4F7125988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1 group and 14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75961D-04F3-4887-A8E2-3B26C73D0A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70406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BB2434-0100-41C5-A571-07838DFEEF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523BC-0FF8-46E3-9A9B-02D8C8430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891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4092B-3B5D-4483-A7D9-6E088BC66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Level - Engagement Metrics | 1 group and 14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83AC7F-9D14-4385-8A1A-8F1241EDE5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1234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28644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9868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0606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6381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0044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2426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3577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3994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035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Vivium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149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P&amp;V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990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P&amp;V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683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D3BED-65C8-4B68-9EFC-5DFB13340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2786938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D945C-C004-47C1-8FD3-285297C7C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- Media Metrics | 1 group and 14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CA9C4F-6967-4084-B60F-080A35785A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5306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0218942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32085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39551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32548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937119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60454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89183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24490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2961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457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Vivium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700.16666666667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449.58333333333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5.8713921060173 %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462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P&amp;V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1539.7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9.308784008809 %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25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P&amp;V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8.3353242619255 %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134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935EA-9CFD-4082-B239-835EEA6104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13219057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410</Words>
  <Application>Microsoft Office PowerPoint</Application>
  <PresentationFormat>On-screen Show (4:3)</PresentationFormat>
  <Paragraphs>225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Groupe P&amp;V Groep Overview</vt:lpstr>
      <vt:lpstr>LinkedIn Followers Table | 1 group and 14 profiles - 1 of 2</vt:lpstr>
      <vt:lpstr>LinkedIn Followers Table | 1 group and 14 profiles - 2 of 2</vt:lpstr>
      <vt:lpstr>LinkedIn Followers Total | 1 group and 14 profiles</vt:lpstr>
      <vt:lpstr>LinkedIn Post Level - Engagement Metrics | 1 group and 14 profiles</vt:lpstr>
      <vt:lpstr>LinkedIn Posts - Media Metrics | 1 group and 14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Groupe P&amp;V Groep Overview</dc:title>
  <dc:creator>Frederik Born</dc:creator>
  <cp:lastModifiedBy>Frederik Born</cp:lastModifiedBy>
  <cp:revision>1</cp:revision>
  <dcterms:created xsi:type="dcterms:W3CDTF">2025-07-14T14:20:19Z</dcterms:created>
  <dcterms:modified xsi:type="dcterms:W3CDTF">2025-07-14T14:20:31Z</dcterms:modified>
</cp:coreProperties>
</file>