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27" autoAdjust="0"/>
    <p:restoredTop sz="94692" autoAdjust="0"/>
  </p:normalViewPr>
  <p:slideViewPr>
    <p:cSldViewPr snapToGrid="0">
      <p:cViewPr varScale="1">
        <p:scale>
          <a:sx n="108" d="100"/>
          <a:sy n="108" d="100"/>
        </p:scale>
        <p:origin x="438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radarChart>
        <c:radarStyle val="marker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VIVIUM Verzekeringen - Assurances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Sheet1!$A$2:$A$7</c:f>
              <c:strCache>
                <c:ptCount val="6"/>
                <c:pt idx="0">
                  <c:v>Fans</c:v>
                </c:pt>
                <c:pt idx="1">
                  <c:v>Own Posts</c:v>
                </c:pt>
                <c:pt idx="2">
                  <c:v>Interactions Total</c:v>
                </c:pt>
                <c:pt idx="3">
                  <c:v>Response Rate</c:v>
                </c:pt>
                <c:pt idx="4">
                  <c:v>Interaction Rate</c:v>
                </c:pt>
                <c:pt idx="5">
                  <c:v>Fans Change Rate</c:v>
                </c:pt>
              </c:strCache>
            </c:strRef>
          </c:cat>
          <c:val>
            <c:numRef>
              <c:f>Sheet1!$B$2:$B$7</c:f>
              <c:numCache>
                <c:formatCode>General</c:formatCode>
                <c:ptCount val="6"/>
                <c:pt idx="0">
                  <c:v>0</c:v>
                </c:pt>
                <c:pt idx="1">
                  <c:v>45</c:v>
                </c:pt>
                <c:pt idx="2">
                  <c:v>66.929100000000005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E2C-499B-B095-E73F39C4B97C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P&amp;V Assurances Verzekeringen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strRef>
              <c:f>Sheet1!$A$2:$A$7</c:f>
              <c:strCache>
                <c:ptCount val="6"/>
                <c:pt idx="0">
                  <c:v>Fans</c:v>
                </c:pt>
                <c:pt idx="1">
                  <c:v>Own Posts</c:v>
                </c:pt>
                <c:pt idx="2">
                  <c:v>Interactions Total</c:v>
                </c:pt>
                <c:pt idx="3">
                  <c:v>Response Rate</c:v>
                </c:pt>
                <c:pt idx="4">
                  <c:v>Interaction Rate</c:v>
                </c:pt>
                <c:pt idx="5">
                  <c:v>Fans Change Rate</c:v>
                </c:pt>
              </c:strCache>
            </c:strRef>
          </c:cat>
          <c:val>
            <c:numRef>
              <c:f>Sheet1!$C$2:$C$7</c:f>
              <c:numCache>
                <c:formatCode>General</c:formatCode>
                <c:ptCount val="6"/>
                <c:pt idx="0">
                  <c:v>0</c:v>
                </c:pt>
                <c:pt idx="1">
                  <c:v>100</c:v>
                </c:pt>
                <c:pt idx="2">
                  <c:v>100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DE2C-499B-B095-E73F39C4B97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366015992"/>
        <c:axId val="366019272"/>
      </c:radarChart>
      <c:catAx>
        <c:axId val="36601599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66019272"/>
        <c:crosses val="autoZero"/>
        <c:auto val="1"/>
        <c:lblAlgn val="ctr"/>
        <c:lblOffset val="100"/>
        <c:noMultiLvlLbl val="0"/>
      </c:catAx>
      <c:valAx>
        <c:axId val="36601927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6601599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31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3/10/2023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3/10/2023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3/10/2023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3/10/2023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3/10/2023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3/10/2023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3/10/2023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3/10/2023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3/10/2023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3/10/2023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28A4E80-49B2-445D-AA81-07BC4C8D61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Metrics Radar | All profiles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455BE57B-2A12-434D-8965-D8051312CC1C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84775019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F7A5AEB-9DD1-48F7-8F37-3627D997B62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02/23/2023 - 03/09/2023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2250306-D01E-458C-8AB2-85EDF6F7AC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19901449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13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Facebook Key Metrics Radar | All profiles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Key Metrics Radar | All profiles</dc:title>
  <dc:creator>Administrator</dc:creator>
  <cp:lastModifiedBy>Administrator</cp:lastModifiedBy>
  <cp:revision>1</cp:revision>
  <dcterms:created xsi:type="dcterms:W3CDTF">2023-03-10T10:24:15Z</dcterms:created>
  <dcterms:modified xsi:type="dcterms:W3CDTF">2023-03-10T10:24:31Z</dcterms:modified>
</cp:coreProperties>
</file>