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6"/>
      <p:bold r:id="rId17"/>
      <p:italic r:id="rId18"/>
      <p:boldItalic r:id="rId1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Agustín Dorantes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44962</c:v>
                </c:pt>
                <c:pt idx="1">
                  <c:v>44963</c:v>
                </c:pt>
                <c:pt idx="2">
                  <c:v>44964</c:v>
                </c:pt>
                <c:pt idx="3">
                  <c:v>44965</c:v>
                </c:pt>
                <c:pt idx="4">
                  <c:v>44966</c:v>
                </c:pt>
                <c:pt idx="5">
                  <c:v>44967</c:v>
                </c:pt>
                <c:pt idx="6">
                  <c:v>44968</c:v>
                </c:pt>
                <c:pt idx="7">
                  <c:v>44969</c:v>
                </c:pt>
                <c:pt idx="8">
                  <c:v>44970</c:v>
                </c:pt>
                <c:pt idx="9">
                  <c:v>44971</c:v>
                </c:pt>
                <c:pt idx="10">
                  <c:v>44972</c:v>
                </c:pt>
                <c:pt idx="11">
                  <c:v>44973</c:v>
                </c:pt>
                <c:pt idx="12">
                  <c:v>44974</c:v>
                </c:pt>
                <c:pt idx="13">
                  <c:v>44975</c:v>
                </c:pt>
                <c:pt idx="14">
                  <c:v>44976</c:v>
                </c:pt>
                <c:pt idx="15">
                  <c:v>44977</c:v>
                </c:pt>
                <c:pt idx="16">
                  <c:v>44978</c:v>
                </c:pt>
                <c:pt idx="17">
                  <c:v>44979</c:v>
                </c:pt>
                <c:pt idx="18">
                  <c:v>44980</c:v>
                </c:pt>
                <c:pt idx="19">
                  <c:v>44981</c:v>
                </c:pt>
                <c:pt idx="20">
                  <c:v>44982</c:v>
                </c:pt>
                <c:pt idx="21">
                  <c:v>44983</c:v>
                </c:pt>
                <c:pt idx="22">
                  <c:v>44984</c:v>
                </c:pt>
                <c:pt idx="23">
                  <c:v>44985</c:v>
                </c:pt>
                <c:pt idx="24">
                  <c:v>44986</c:v>
                </c:pt>
                <c:pt idx="25">
                  <c:v>44987</c:v>
                </c:pt>
                <c:pt idx="26">
                  <c:v>44988</c:v>
                </c:pt>
                <c:pt idx="27">
                  <c:v>44989</c:v>
                </c:pt>
                <c:pt idx="28">
                  <c:v>44990</c:v>
                </c:pt>
                <c:pt idx="29">
                  <c:v>44991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105</c:v>
                </c:pt>
                <c:pt idx="1">
                  <c:v>96</c:v>
                </c:pt>
                <c:pt idx="2">
                  <c:v>165</c:v>
                </c:pt>
                <c:pt idx="3">
                  <c:v>77</c:v>
                </c:pt>
                <c:pt idx="4">
                  <c:v>168</c:v>
                </c:pt>
                <c:pt idx="5">
                  <c:v>0</c:v>
                </c:pt>
                <c:pt idx="6">
                  <c:v>103</c:v>
                </c:pt>
                <c:pt idx="7">
                  <c:v>84</c:v>
                </c:pt>
                <c:pt idx="8">
                  <c:v>88</c:v>
                </c:pt>
                <c:pt idx="9">
                  <c:v>139</c:v>
                </c:pt>
                <c:pt idx="10">
                  <c:v>66</c:v>
                </c:pt>
                <c:pt idx="11">
                  <c:v>159</c:v>
                </c:pt>
                <c:pt idx="12">
                  <c:v>56</c:v>
                </c:pt>
                <c:pt idx="13">
                  <c:v>177</c:v>
                </c:pt>
                <c:pt idx="14">
                  <c:v>134</c:v>
                </c:pt>
                <c:pt idx="15">
                  <c:v>80</c:v>
                </c:pt>
                <c:pt idx="16">
                  <c:v>175</c:v>
                </c:pt>
                <c:pt idx="17">
                  <c:v>119</c:v>
                </c:pt>
                <c:pt idx="18">
                  <c:v>195</c:v>
                </c:pt>
                <c:pt idx="19">
                  <c:v>80</c:v>
                </c:pt>
                <c:pt idx="20">
                  <c:v>105</c:v>
                </c:pt>
                <c:pt idx="21">
                  <c:v>0</c:v>
                </c:pt>
                <c:pt idx="22">
                  <c:v>130</c:v>
                </c:pt>
                <c:pt idx="23">
                  <c:v>0</c:v>
                </c:pt>
                <c:pt idx="24">
                  <c:v>82</c:v>
                </c:pt>
                <c:pt idx="25">
                  <c:v>495</c:v>
                </c:pt>
                <c:pt idx="26">
                  <c:v>59</c:v>
                </c:pt>
                <c:pt idx="27">
                  <c:v>0</c:v>
                </c:pt>
                <c:pt idx="28">
                  <c:v>261</c:v>
                </c:pt>
                <c:pt idx="29">
                  <c:v>169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BF7-407E-9708-BE024D2C639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9352944"/>
        <c:axId val="349355568"/>
      </c:lineChart>
      <c:dateAx>
        <c:axId val="34935294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9355568"/>
        <c:crosses val="autoZero"/>
        <c:auto val="1"/>
        <c:lblOffset val="100"/>
        <c:baseTimeUnit val="days"/>
      </c:dateAx>
      <c:valAx>
        <c:axId val="3493555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93529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Agustín Dorantes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Album</c:v>
                </c:pt>
                <c:pt idx="1">
                  <c:v>Link</c:v>
                </c:pt>
                <c:pt idx="2">
                  <c:v>Photo</c:v>
                </c:pt>
                <c:pt idx="3">
                  <c:v>Video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0.53988759046147705</c:v>
                </c:pt>
                <c:pt idx="1">
                  <c:v>0.18899719956948</c:v>
                </c:pt>
                <c:pt idx="2">
                  <c:v>0.62955724718620198</c:v>
                </c:pt>
                <c:pt idx="3">
                  <c:v>0.18437060813714001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880-4A4A-8BF6-4621A0C8180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56153912"/>
        <c:axId val="356157520"/>
      </c:barChart>
      <c:catAx>
        <c:axId val="3561539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6157520"/>
        <c:crosses val="autoZero"/>
        <c:auto val="1"/>
        <c:lblAlgn val="ctr"/>
        <c:lblOffset val="100"/>
        <c:noMultiLvlLbl val="0"/>
      </c:catAx>
      <c:valAx>
        <c:axId val="3561575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61539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Agustín Dorantes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44962</c:v>
                </c:pt>
                <c:pt idx="1">
                  <c:v>44963</c:v>
                </c:pt>
                <c:pt idx="2">
                  <c:v>44964</c:v>
                </c:pt>
                <c:pt idx="3">
                  <c:v>44965</c:v>
                </c:pt>
                <c:pt idx="4">
                  <c:v>44966</c:v>
                </c:pt>
                <c:pt idx="5">
                  <c:v>44967</c:v>
                </c:pt>
                <c:pt idx="6">
                  <c:v>44968</c:v>
                </c:pt>
                <c:pt idx="7">
                  <c:v>44969</c:v>
                </c:pt>
                <c:pt idx="8">
                  <c:v>44970</c:v>
                </c:pt>
                <c:pt idx="9">
                  <c:v>44971</c:v>
                </c:pt>
                <c:pt idx="10">
                  <c:v>44972</c:v>
                </c:pt>
                <c:pt idx="11">
                  <c:v>44973</c:v>
                </c:pt>
                <c:pt idx="12">
                  <c:v>44974</c:v>
                </c:pt>
                <c:pt idx="13">
                  <c:v>44975</c:v>
                </c:pt>
                <c:pt idx="14">
                  <c:v>44976</c:v>
                </c:pt>
                <c:pt idx="15">
                  <c:v>44977</c:v>
                </c:pt>
                <c:pt idx="16">
                  <c:v>44978</c:v>
                </c:pt>
                <c:pt idx="17">
                  <c:v>44979</c:v>
                </c:pt>
                <c:pt idx="18">
                  <c:v>44980</c:v>
                </c:pt>
                <c:pt idx="19">
                  <c:v>44981</c:v>
                </c:pt>
                <c:pt idx="20">
                  <c:v>44982</c:v>
                </c:pt>
                <c:pt idx="21">
                  <c:v>44983</c:v>
                </c:pt>
                <c:pt idx="22">
                  <c:v>44984</c:v>
                </c:pt>
                <c:pt idx="23">
                  <c:v>44985</c:v>
                </c:pt>
                <c:pt idx="24">
                  <c:v>44986</c:v>
                </c:pt>
                <c:pt idx="25">
                  <c:v>44987</c:v>
                </c:pt>
                <c:pt idx="26">
                  <c:v>44988</c:v>
                </c:pt>
                <c:pt idx="27">
                  <c:v>44989</c:v>
                </c:pt>
                <c:pt idx="28">
                  <c:v>44990</c:v>
                </c:pt>
                <c:pt idx="29">
                  <c:v>44991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0.43145805183638403</c:v>
                </c:pt>
                <c:pt idx="1">
                  <c:v>0.39589948714349998</c:v>
                </c:pt>
                <c:pt idx="2">
                  <c:v>0.67777186591904404</c:v>
                </c:pt>
                <c:pt idx="3">
                  <c:v>0.31670690290110098</c:v>
                </c:pt>
                <c:pt idx="4">
                  <c:v>0.68987143305111298</c:v>
                </c:pt>
                <c:pt idx="5">
                  <c:v>0</c:v>
                </c:pt>
                <c:pt idx="6">
                  <c:v>0.422354832556745</c:v>
                </c:pt>
                <c:pt idx="7">
                  <c:v>0.34333360582032202</c:v>
                </c:pt>
                <c:pt idx="8">
                  <c:v>0.36034931404204301</c:v>
                </c:pt>
                <c:pt idx="9">
                  <c:v>0.56804250102165899</c:v>
                </c:pt>
                <c:pt idx="10">
                  <c:v>0.26970700012259402</c:v>
                </c:pt>
                <c:pt idx="11">
                  <c:v>0.65239301571735997</c:v>
                </c:pt>
                <c:pt idx="12">
                  <c:v>0.230800653594771</c:v>
                </c:pt>
                <c:pt idx="13">
                  <c:v>0.72292109132494697</c:v>
                </c:pt>
                <c:pt idx="14">
                  <c:v>0.54831726842019302</c:v>
                </c:pt>
                <c:pt idx="15">
                  <c:v>0.32673065141923602</c:v>
                </c:pt>
                <c:pt idx="16">
                  <c:v>0.717581251020741</c:v>
                </c:pt>
                <c:pt idx="17">
                  <c:v>0.48573411159639202</c:v>
                </c:pt>
                <c:pt idx="18">
                  <c:v>0.79705118265529595</c:v>
                </c:pt>
                <c:pt idx="19">
                  <c:v>0.32933643297034998</c:v>
                </c:pt>
                <c:pt idx="20">
                  <c:v>0.42806473969587</c:v>
                </c:pt>
                <c:pt idx="21">
                  <c:v>0</c:v>
                </c:pt>
                <c:pt idx="22">
                  <c:v>0.53117061308771796</c:v>
                </c:pt>
                <c:pt idx="23">
                  <c:v>0</c:v>
                </c:pt>
                <c:pt idx="24">
                  <c:v>0.33406665037073202</c:v>
                </c:pt>
                <c:pt idx="25">
                  <c:v>2.0162932790224</c:v>
                </c:pt>
                <c:pt idx="26">
                  <c:v>0.24235265365972899</c:v>
                </c:pt>
                <c:pt idx="27">
                  <c:v>0</c:v>
                </c:pt>
                <c:pt idx="28">
                  <c:v>1.06304985337243</c:v>
                </c:pt>
                <c:pt idx="29">
                  <c:v>0.690399576392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9C5-413F-BB11-831973D2B6A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8039632"/>
        <c:axId val="358038976"/>
      </c:lineChart>
      <c:dateAx>
        <c:axId val="35803963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8038976"/>
        <c:crosses val="autoZero"/>
        <c:auto val="1"/>
        <c:lblOffset val="100"/>
        <c:baseTimeUnit val="days"/>
      </c:dateAx>
      <c:valAx>
        <c:axId val="3580389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80396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Agustín Dorantes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10208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888-4D7B-9EC5-B11CA72A87A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Agustín Dorantes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1231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888-4D7B-9EC5-B11CA72A87A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Agustín Dorantes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888-4D7B-9EC5-B11CA72A87A9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Agustín Dorantes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3888-4D7B-9EC5-B11CA72A87A9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Agustín Dorantes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3888-4D7B-9EC5-B11CA72A87A9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Agustín Dorantes</c:v>
                </c:pt>
              </c:strCache>
            </c:strRef>
          </c:cat>
          <c:val>
            <c:numRef>
              <c:f>Sheet1!$G$2</c:f>
              <c:numCache>
                <c:formatCode>General</c:formatCode>
                <c:ptCount val="1"/>
                <c:pt idx="0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3888-4D7B-9EC5-B11CA72A87A9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Agustín Dorantes</c:v>
                </c:pt>
              </c:strCache>
            </c:strRef>
          </c:cat>
          <c:val>
            <c:numRef>
              <c:f>Sheet1!$H$2</c:f>
              <c:numCache>
                <c:formatCode>General</c:formatCode>
                <c:ptCount val="1"/>
                <c:pt idx="0">
                  <c:v>1275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3888-4D7B-9EC5-B11CA72A87A9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Agustín Dorantes</c:v>
                </c:pt>
              </c:strCache>
            </c:strRef>
          </c:cat>
          <c:val>
            <c:numRef>
              <c:f>Sheet1!$I$2</c:f>
              <c:numCache>
                <c:formatCode>General</c:formatCode>
                <c:ptCount val="1"/>
                <c:pt idx="0">
                  <c:v>385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3888-4D7B-9EC5-B11CA72A87A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58045208"/>
        <c:axId val="358044880"/>
      </c:barChart>
      <c:catAx>
        <c:axId val="3580452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8044880"/>
        <c:crosses val="autoZero"/>
        <c:auto val="1"/>
        <c:lblAlgn val="ctr"/>
        <c:lblOffset val="100"/>
        <c:noMultiLvlLbl val="0"/>
      </c:catAx>
      <c:valAx>
        <c:axId val="3580448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80452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Interactions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Agustín Dorantes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13142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C1F-479C-897A-1A10FEB35B2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51395432"/>
        <c:axId val="351392808"/>
      </c:barChart>
      <c:catAx>
        <c:axId val="3513954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1392808"/>
        <c:crosses val="autoZero"/>
        <c:auto val="1"/>
        <c:lblAlgn val="ctr"/>
        <c:lblOffset val="100"/>
        <c:noMultiLvlLbl val="0"/>
      </c:catAx>
      <c:valAx>
        <c:axId val="3513928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13954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Album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Agustín Dorantes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31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9EA-415A-ACB0-80B47820523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Agustín Dorantes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9EA-415A-ACB0-80B47820523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Agustín Dorantes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53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9EA-415A-ACB0-80B478205236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Agustín Dorantes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69EA-415A-ACB0-80B47820523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51396744"/>
        <c:axId val="351397072"/>
      </c:barChart>
      <c:catAx>
        <c:axId val="3513967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1397072"/>
        <c:crosses val="autoZero"/>
        <c:auto val="1"/>
        <c:lblAlgn val="ctr"/>
        <c:lblOffset val="100"/>
        <c:noMultiLvlLbl val="0"/>
      </c:catAx>
      <c:valAx>
        <c:axId val="3513970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13967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Agustín Dorantes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44962</c:v>
                </c:pt>
                <c:pt idx="1">
                  <c:v>44963</c:v>
                </c:pt>
                <c:pt idx="2">
                  <c:v>44964</c:v>
                </c:pt>
                <c:pt idx="3">
                  <c:v>44965</c:v>
                </c:pt>
                <c:pt idx="4">
                  <c:v>44966</c:v>
                </c:pt>
                <c:pt idx="5">
                  <c:v>44967</c:v>
                </c:pt>
                <c:pt idx="6">
                  <c:v>44968</c:v>
                </c:pt>
                <c:pt idx="7">
                  <c:v>44969</c:v>
                </c:pt>
                <c:pt idx="8">
                  <c:v>44970</c:v>
                </c:pt>
                <c:pt idx="9">
                  <c:v>44971</c:v>
                </c:pt>
                <c:pt idx="10">
                  <c:v>44972</c:v>
                </c:pt>
                <c:pt idx="11">
                  <c:v>44973</c:v>
                </c:pt>
                <c:pt idx="12">
                  <c:v>44974</c:v>
                </c:pt>
                <c:pt idx="13">
                  <c:v>44975</c:v>
                </c:pt>
                <c:pt idx="14">
                  <c:v>44976</c:v>
                </c:pt>
                <c:pt idx="15">
                  <c:v>44977</c:v>
                </c:pt>
                <c:pt idx="16">
                  <c:v>44978</c:v>
                </c:pt>
                <c:pt idx="17">
                  <c:v>44979</c:v>
                </c:pt>
                <c:pt idx="18">
                  <c:v>44980</c:v>
                </c:pt>
                <c:pt idx="19">
                  <c:v>44981</c:v>
                </c:pt>
                <c:pt idx="20">
                  <c:v>44982</c:v>
                </c:pt>
                <c:pt idx="21">
                  <c:v>44983</c:v>
                </c:pt>
                <c:pt idx="22">
                  <c:v>44984</c:v>
                </c:pt>
                <c:pt idx="23">
                  <c:v>44985</c:v>
                </c:pt>
                <c:pt idx="24">
                  <c:v>44986</c:v>
                </c:pt>
                <c:pt idx="25">
                  <c:v>44987</c:v>
                </c:pt>
                <c:pt idx="26">
                  <c:v>44988</c:v>
                </c:pt>
                <c:pt idx="27">
                  <c:v>44989</c:v>
                </c:pt>
                <c:pt idx="28">
                  <c:v>44990</c:v>
                </c:pt>
                <c:pt idx="29">
                  <c:v>44991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11</c:v>
                </c:pt>
                <c:pt idx="1">
                  <c:v>8</c:v>
                </c:pt>
                <c:pt idx="2">
                  <c:v>22</c:v>
                </c:pt>
                <c:pt idx="3">
                  <c:v>7</c:v>
                </c:pt>
                <c:pt idx="4">
                  <c:v>15</c:v>
                </c:pt>
                <c:pt idx="5">
                  <c:v>0</c:v>
                </c:pt>
                <c:pt idx="6">
                  <c:v>7</c:v>
                </c:pt>
                <c:pt idx="7">
                  <c:v>8</c:v>
                </c:pt>
                <c:pt idx="8">
                  <c:v>7</c:v>
                </c:pt>
                <c:pt idx="9">
                  <c:v>13</c:v>
                </c:pt>
                <c:pt idx="10">
                  <c:v>4</c:v>
                </c:pt>
                <c:pt idx="11">
                  <c:v>18</c:v>
                </c:pt>
                <c:pt idx="12">
                  <c:v>3</c:v>
                </c:pt>
                <c:pt idx="13">
                  <c:v>19</c:v>
                </c:pt>
                <c:pt idx="14">
                  <c:v>18</c:v>
                </c:pt>
                <c:pt idx="15">
                  <c:v>11</c:v>
                </c:pt>
                <c:pt idx="16">
                  <c:v>18</c:v>
                </c:pt>
                <c:pt idx="17">
                  <c:v>9</c:v>
                </c:pt>
                <c:pt idx="18">
                  <c:v>18</c:v>
                </c:pt>
                <c:pt idx="19">
                  <c:v>6</c:v>
                </c:pt>
                <c:pt idx="20">
                  <c:v>15</c:v>
                </c:pt>
                <c:pt idx="21">
                  <c:v>0</c:v>
                </c:pt>
                <c:pt idx="22">
                  <c:v>9</c:v>
                </c:pt>
                <c:pt idx="23">
                  <c:v>0</c:v>
                </c:pt>
                <c:pt idx="24">
                  <c:v>5</c:v>
                </c:pt>
                <c:pt idx="25">
                  <c:v>51</c:v>
                </c:pt>
                <c:pt idx="26">
                  <c:v>11</c:v>
                </c:pt>
                <c:pt idx="27">
                  <c:v>0</c:v>
                </c:pt>
                <c:pt idx="28">
                  <c:v>12</c:v>
                </c:pt>
                <c:pt idx="29">
                  <c:v>11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151-4E9F-AC21-692A0A1ECEE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4088352"/>
        <c:axId val="354088024"/>
      </c:lineChart>
      <c:dateAx>
        <c:axId val="35408835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4088024"/>
        <c:crosses val="autoZero"/>
        <c:auto val="1"/>
        <c:lblOffset val="100"/>
        <c:baseTimeUnit val="days"/>
      </c:dateAx>
      <c:valAx>
        <c:axId val="3540880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40883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Agustín Dorantes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5C1-414B-9D88-AE7322CD34C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8625816"/>
        <c:axId val="349486368"/>
      </c:barChart>
      <c:catAx>
        <c:axId val="586258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9486368"/>
        <c:crosses val="autoZero"/>
        <c:auto val="1"/>
        <c:lblAlgn val="ctr"/>
        <c:lblOffset val="100"/>
        <c:noMultiLvlLbl val="0"/>
      </c:catAx>
      <c:valAx>
        <c:axId val="3494863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86258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Agustín Dorantes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44962</c:v>
                </c:pt>
                <c:pt idx="1">
                  <c:v>44963</c:v>
                </c:pt>
                <c:pt idx="2">
                  <c:v>44964</c:v>
                </c:pt>
                <c:pt idx="3">
                  <c:v>44965</c:v>
                </c:pt>
                <c:pt idx="4">
                  <c:v>44966</c:v>
                </c:pt>
                <c:pt idx="5">
                  <c:v>44967</c:v>
                </c:pt>
                <c:pt idx="6">
                  <c:v>44968</c:v>
                </c:pt>
                <c:pt idx="7">
                  <c:v>44969</c:v>
                </c:pt>
                <c:pt idx="8">
                  <c:v>44970</c:v>
                </c:pt>
                <c:pt idx="9">
                  <c:v>44971</c:v>
                </c:pt>
                <c:pt idx="10">
                  <c:v>44972</c:v>
                </c:pt>
                <c:pt idx="11">
                  <c:v>44973</c:v>
                </c:pt>
                <c:pt idx="12">
                  <c:v>44974</c:v>
                </c:pt>
                <c:pt idx="13">
                  <c:v>44975</c:v>
                </c:pt>
                <c:pt idx="14">
                  <c:v>44976</c:v>
                </c:pt>
                <c:pt idx="15">
                  <c:v>44977</c:v>
                </c:pt>
                <c:pt idx="16">
                  <c:v>44978</c:v>
                </c:pt>
                <c:pt idx="17">
                  <c:v>44979</c:v>
                </c:pt>
                <c:pt idx="18">
                  <c:v>44980</c:v>
                </c:pt>
                <c:pt idx="19">
                  <c:v>44981</c:v>
                </c:pt>
                <c:pt idx="20">
                  <c:v>44982</c:v>
                </c:pt>
                <c:pt idx="21">
                  <c:v>44983</c:v>
                </c:pt>
                <c:pt idx="22">
                  <c:v>44984</c:v>
                </c:pt>
                <c:pt idx="23">
                  <c:v>44985</c:v>
                </c:pt>
                <c:pt idx="24">
                  <c:v>44986</c:v>
                </c:pt>
                <c:pt idx="25">
                  <c:v>44987</c:v>
                </c:pt>
                <c:pt idx="26">
                  <c:v>44988</c:v>
                </c:pt>
                <c:pt idx="27">
                  <c:v>44989</c:v>
                </c:pt>
                <c:pt idx="28">
                  <c:v>44990</c:v>
                </c:pt>
                <c:pt idx="29">
                  <c:v>44991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8</c:v>
                </c:pt>
                <c:pt idx="1">
                  <c:v>7</c:v>
                </c:pt>
                <c:pt idx="2">
                  <c:v>5</c:v>
                </c:pt>
                <c:pt idx="3">
                  <c:v>5</c:v>
                </c:pt>
                <c:pt idx="4">
                  <c:v>6</c:v>
                </c:pt>
                <c:pt idx="5">
                  <c:v>0</c:v>
                </c:pt>
                <c:pt idx="6">
                  <c:v>3</c:v>
                </c:pt>
                <c:pt idx="7">
                  <c:v>3</c:v>
                </c:pt>
                <c:pt idx="8">
                  <c:v>6</c:v>
                </c:pt>
                <c:pt idx="9">
                  <c:v>5</c:v>
                </c:pt>
                <c:pt idx="10">
                  <c:v>11</c:v>
                </c:pt>
                <c:pt idx="11">
                  <c:v>6</c:v>
                </c:pt>
                <c:pt idx="12">
                  <c:v>4</c:v>
                </c:pt>
                <c:pt idx="13">
                  <c:v>2</c:v>
                </c:pt>
                <c:pt idx="14">
                  <c:v>4</c:v>
                </c:pt>
                <c:pt idx="15">
                  <c:v>6</c:v>
                </c:pt>
                <c:pt idx="16">
                  <c:v>4</c:v>
                </c:pt>
                <c:pt idx="17">
                  <c:v>4</c:v>
                </c:pt>
                <c:pt idx="18">
                  <c:v>3</c:v>
                </c:pt>
                <c:pt idx="19">
                  <c:v>4</c:v>
                </c:pt>
                <c:pt idx="20">
                  <c:v>2</c:v>
                </c:pt>
                <c:pt idx="21">
                  <c:v>0</c:v>
                </c:pt>
                <c:pt idx="22">
                  <c:v>3</c:v>
                </c:pt>
                <c:pt idx="23">
                  <c:v>0</c:v>
                </c:pt>
                <c:pt idx="24">
                  <c:v>2</c:v>
                </c:pt>
                <c:pt idx="25">
                  <c:v>1</c:v>
                </c:pt>
                <c:pt idx="26">
                  <c:v>2</c:v>
                </c:pt>
                <c:pt idx="27">
                  <c:v>0</c:v>
                </c:pt>
                <c:pt idx="28">
                  <c:v>2</c:v>
                </c:pt>
                <c:pt idx="29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F6B-4E03-B323-D33C5E255B2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9487680"/>
        <c:axId val="349488664"/>
      </c:lineChart>
      <c:dateAx>
        <c:axId val="34948768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9488664"/>
        <c:crosses val="autoZero"/>
        <c:auto val="1"/>
        <c:lblOffset val="100"/>
        <c:baseTimeUnit val="days"/>
      </c:dateAx>
      <c:valAx>
        <c:axId val="3494886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94876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</c:f>
              <c:strCache>
                <c:ptCount val="1"/>
                <c:pt idx="0">
                  <c:v>Agustín Dorantes</c:v>
                </c:pt>
              </c:strCache>
            </c:strRef>
          </c:cat>
          <c:val>
            <c:numRef>
              <c:f>Sheet1!$A$2</c:f>
              <c:numCache>
                <c:formatCode>General</c:formatCode>
                <c:ptCount val="1"/>
                <c:pt idx="0">
                  <c:v>24551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97C-4A35-88FA-4844E3DA06D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Sheet1!$A$1:$D$1</c:f>
              <c:strCache>
                <c:ptCount val="4"/>
                <c:pt idx="0">
                  <c:v>Album</c:v>
                </c:pt>
                <c:pt idx="1">
                  <c:v>Link</c:v>
                </c:pt>
                <c:pt idx="2">
                  <c:v>Photo</c:v>
                </c:pt>
                <c:pt idx="3">
                  <c:v>Video</c:v>
                </c:pt>
              </c:strCache>
            </c:strRef>
          </c:cat>
          <c:val>
            <c:numRef>
              <c:f>Sheet1!$A$2:$D$2</c:f>
              <c:numCache>
                <c:formatCode>General</c:formatCode>
                <c:ptCount val="4"/>
                <c:pt idx="0">
                  <c:v>31</c:v>
                </c:pt>
                <c:pt idx="1">
                  <c:v>9</c:v>
                </c:pt>
                <c:pt idx="2">
                  <c:v>53</c:v>
                </c:pt>
                <c:pt idx="3">
                  <c:v>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158-4F29-8CB0-78ADB384541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3/7/2023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3/7/2023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3/7/2023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ABAB24-F09F-463D-B03D-65E000C9500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Facebook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CAE702B-5BC1-4ABD-A42E-6A28EFB9505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Urbánica</a:t>
            </a:r>
          </a:p>
        </p:txBody>
      </p:sp>
    </p:spTree>
    <p:extLst>
      <p:ext uri="{BB962C8B-B14F-4D97-AF65-F5344CB8AC3E}">
        <p14:creationId xmlns:p14="http://schemas.microsoft.com/office/powerpoint/2010/main" val="14371571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890876-03C6-44F0-A898-FCE0EBBE34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Table | Agustín Dorantes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18D5571-52F0-48C8-9EED-0278984F3EF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9886229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35987968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69801876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6685239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9316214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3688895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7313956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114016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7502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22944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Agustín Dorantes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24551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194278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A63C3D4-F411-4406-AB75-300E9EF72B7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02/04/2023 - 03/06/2023</a:t>
            </a:r>
          </a:p>
        </p:txBody>
      </p:sp>
    </p:spTree>
    <p:extLst>
      <p:ext uri="{BB962C8B-B14F-4D97-AF65-F5344CB8AC3E}">
        <p14:creationId xmlns:p14="http://schemas.microsoft.com/office/powerpoint/2010/main" val="19136638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739568-70E6-484D-B04F-1009DBFCB3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Interactions Per Post | Agustín Dorantes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11E1B37-4BD2-45B1-8A13-E551172E4FC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5057107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F78C5C-6ED7-4CEC-85B2-C8B32D19B81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02/05/2023 - 03/06/2023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3C790D-2252-4895-9DB9-9B7CDC191F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84391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ECEB66-FFE8-4D93-B354-29B82EBD08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 | Agustín Dorantes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B693C79-A513-461E-8864-A433A6A856F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0704379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1084FD-8DD9-4129-A4F1-C5F74311E32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02/05/2023 - 03/06/2023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217FE6-7E03-473C-8911-5A38B95CAE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98698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DF5B54-C7AA-4285-B662-BBA704AC65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| Agustín Dorantes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20EF835-1F14-4A94-8A49-0311E14A120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4461796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5C3CFB7-E967-4007-BFF1-072B1961690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02/05/2023 - 03/06/2023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ED3B3B-82EA-4DC0-8EFE-5FB48DC865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26724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C91844-E2EA-46F2-8E48-E9B646CDD2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 | Agustín Dorantes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04DA9D2-6A7A-4331-8C39-F56C4101044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5977571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CDE789E-EF4D-40D3-81EF-16317B127E5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02/05/2023 - 03/06/2023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4733B9-6F19-46E7-B419-8E31B251AB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44707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799388-1375-4DE4-ADFC-D29B280A6B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Total Interactions | Agustín Dorantes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45FBF53-D90F-4A06-B0FD-1F47DA422FD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7416037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11302A1-3EED-4C45-9593-7112C3EFBCD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02/05/2023 - 03/06/2023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DC9440-DD5D-4493-B0FB-B2B083F3D4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33297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8C82C7-F07B-4E25-B473-870C9E5CBE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 Per Profile | Agustín Dorantes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19F5170-7219-42F7-8EC6-DCDDE035046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2019727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BDCA7D0-DCD2-44AE-B2DC-76B0E660F7A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02/05/2023 - 03/06/2023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A030CE-C060-4B33-A393-E4F5F2158F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08512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E9AF48-25E1-481B-88A5-777CB18977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Comments Per Post | Agustín Dorantes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071E4D6-DFB7-481A-95DA-8AA9D1F01E7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3461170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A9AD622-26AB-4EE1-8CAB-01E32DA321E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02/05/2023 - 03/06/2023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8D9375-E4E8-4A83-94F3-0BE1486C4D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7971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47C65D-EEF3-4FD2-A4A7-B70A9E58D9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Response Times | Agustín Dorantes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B0F2F48-778A-4180-8FB6-80FAA198EC4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8312407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C6A071E-B9AE-4FB1-AB0A-FC6C2AE8AE8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02/05/2023 - 03/06/2023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AA448F-A8AB-42A4-8409-67CDE61493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718015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06682A-F1E8-4A72-83E2-430ADF620E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| Agustín Dorantes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7589BA6-8DEF-4430-8EE6-BA20BDC587F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0705667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6F5215E-5236-4F5A-B06A-CB779144F53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02/05/2023 - 03/06/2023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1423FB-FC86-4DEE-AE2A-C7A2199569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95491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224AF6-8B84-4B05-B7AE-9082A75171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Agustín Dorantes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FBFACBC-84F6-49C7-8A1C-61E56EA9254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5649651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7">
                  <a:extLst>
                    <a:ext uri="{9D8B030D-6E8A-4147-A177-3AD203B41FA5}">
                      <a16:colId xmlns:a16="http://schemas.microsoft.com/office/drawing/2014/main" val="808935889"/>
                    </a:ext>
                  </a:extLst>
                </a:gridCol>
                <a:gridCol w="740665">
                  <a:extLst>
                    <a:ext uri="{9D8B030D-6E8A-4147-A177-3AD203B41FA5}">
                      <a16:colId xmlns:a16="http://schemas.microsoft.com/office/drawing/2014/main" val="394342269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74735999"/>
                    </a:ext>
                  </a:extLst>
                </a:gridCol>
                <a:gridCol w="740665">
                  <a:extLst>
                    <a:ext uri="{9D8B030D-6E8A-4147-A177-3AD203B41FA5}">
                      <a16:colId xmlns:a16="http://schemas.microsoft.com/office/drawing/2014/main" val="243664918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8373955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7281347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0923057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0669133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5015846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097598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8445321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5091467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9292022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159730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15892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Agustín Dorantes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24551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24551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11482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0.4879 %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98766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73E908B-D8B0-42BA-BB85-9E8324C6825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02/05/2023 - 03/06/2023</a:t>
            </a:r>
          </a:p>
        </p:txBody>
      </p:sp>
    </p:spTree>
    <p:extLst>
      <p:ext uri="{BB962C8B-B14F-4D97-AF65-F5344CB8AC3E}">
        <p14:creationId xmlns:p14="http://schemas.microsoft.com/office/powerpoint/2010/main" val="174511470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25C9D8-5DB5-443E-8472-CDD2787715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Facebook Fan Distribution | Agustín Dorantes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6F3547B-E1AB-41F6-A9E1-D509861444C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5462970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996EBFA-88EE-4973-A476-5C697F53A95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02/05/2023 - 03/06/2023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946651-1417-47E1-8FCE-71A96088F5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869280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9E9F2C-B2EA-46C1-847F-7C7A11217B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 | Agustín Dorantes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AFA7932-B050-4F7F-8B2B-F5FC197001D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1902953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23D8122-C057-4EB3-A295-370CA8F9C0D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02/05/2023 - 03/06/2023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C6F881-11F7-4459-9F8B-23ED91AEA8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806773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225</Words>
  <Application>Microsoft Office PowerPoint</Application>
  <PresentationFormat>On-screen Show (4:3)</PresentationFormat>
  <Paragraphs>83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quintly_template</vt:lpstr>
      <vt:lpstr>Reporte Facebook</vt:lpstr>
      <vt:lpstr>Facebook Fans Table | Agustín Dorantes</vt:lpstr>
      <vt:lpstr>Facebook Average Interactions Per Post | Agustín Dorantes</vt:lpstr>
      <vt:lpstr>Facebook Interaction Rate By Post Type | Agustín Dorantes</vt:lpstr>
      <vt:lpstr>Facebook Interaction Rate | Agustín Dorantes</vt:lpstr>
      <vt:lpstr>Facebook Interactions Distribution | Agustín Dorantes</vt:lpstr>
      <vt:lpstr>Facebook Total Interactions | Agustín Dorantes</vt:lpstr>
      <vt:lpstr>Facebook Post Type Distribution Per Profile | Agustín Dorantes</vt:lpstr>
      <vt:lpstr>Facebook Average Comments Per Post | Agustín Dorantes</vt:lpstr>
      <vt:lpstr>Facebook Response Times | Agustín Dorantes</vt:lpstr>
      <vt:lpstr>Facebook Own Posts | Agustín Dorantes</vt:lpstr>
      <vt:lpstr>Facebook Key Metrics Table | Agustín Dorantes</vt:lpstr>
      <vt:lpstr>Facebook Fan Distribution | Agustín Dorantes</vt:lpstr>
      <vt:lpstr>Facebook Post Type Distribution | Agustín Dorantes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Facebook</dc:title>
  <dc:creator>Administrator</dc:creator>
  <cp:lastModifiedBy>Administrator</cp:lastModifiedBy>
  <cp:revision>1</cp:revision>
  <dcterms:created xsi:type="dcterms:W3CDTF">2023-03-07T22:15:04Z</dcterms:created>
  <dcterms:modified xsi:type="dcterms:W3CDTF">2023-03-07T22:16:02Z</dcterms:modified>
</cp:coreProperties>
</file>