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12</c:v>
                </c:pt>
                <c:pt idx="5">
                  <c:v>0</c:v>
                </c:pt>
                <c:pt idx="6">
                  <c:v>10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4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59-450E-9D62-5705270777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59-450E-9D62-5705270777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59-450E-9D62-5705270777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59-450E-9D62-5705270777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59-450E-9D62-57052707774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Los Foquitos de Carranza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E59-450E-9D62-5705270777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338464"/>
        <c:axId val="353338792"/>
      </c:lineChart>
      <c:dateAx>
        <c:axId val="35333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38792"/>
        <c:crosses val="autoZero"/>
        <c:auto val="1"/>
        <c:lblOffset val="100"/>
        <c:baseTimeUnit val="days"/>
      </c:dateAx>
      <c:valAx>
        <c:axId val="35333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33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F45B-4ADA-8598-EF310B5B7E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5B-4ADA-8598-EF310B5B7E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5B-4ADA-8598-EF310B5B7E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45B-4ADA-8598-EF310B5B7E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5B-4ADA-8598-EF310B5B7E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Los Foquitos de Carranza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45B-4ADA-8598-EF310B5B7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8627192"/>
        <c:axId val="408635064"/>
      </c:barChart>
      <c:catAx>
        <c:axId val="40862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35064"/>
        <c:crosses val="autoZero"/>
        <c:auto val="1"/>
        <c:lblAlgn val="ctr"/>
        <c:lblOffset val="100"/>
        <c:noMultiLvlLbl val="0"/>
      </c:catAx>
      <c:valAx>
        <c:axId val="408635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62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0A-4B1E-B8DC-6CD95618A8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0A-4B1E-B8DC-6CD95618A8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0A-4B1E-B8DC-6CD95618A8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0A-4B1E-B8DC-6CD95618A8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0A-4B1E-B8DC-6CD95618A8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Los Foquitos de Carranza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20A-4B1E-B8DC-6CD95618A8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737256"/>
        <c:axId val="415730696"/>
      </c:lineChart>
      <c:dateAx>
        <c:axId val="415737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30696"/>
        <c:crosses val="autoZero"/>
        <c:auto val="1"/>
        <c:lblOffset val="100"/>
        <c:baseTimeUnit val="days"/>
      </c:dateAx>
      <c:valAx>
        <c:axId val="41573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37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FD-4D82-9ED2-6B865D713F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FD-4D82-9ED2-6B865D713F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FD-4D82-9ED2-6B865D713F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AFD-4D82-9ED2-6B865D713F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FD-4D82-9ED2-6B865D713F6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AFD-4D82-9ED2-6B865D713F6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AFD-4D82-9ED2-6B865D713F6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FD-4D82-9ED2-6B865D713F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733976"/>
        <c:axId val="415733648"/>
      </c:barChart>
      <c:catAx>
        <c:axId val="415733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33648"/>
        <c:crosses val="autoZero"/>
        <c:auto val="1"/>
        <c:lblAlgn val="ctr"/>
        <c:lblOffset val="100"/>
        <c:noMultiLvlLbl val="0"/>
      </c:catAx>
      <c:valAx>
        <c:axId val="41573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33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B0-438A-9E05-E264E40EFB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B0-438A-9E05-E264E40EFB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B0-438A-9E05-E264E40EFB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B0-438A-9E05-E264E40EFB8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B0-438A-9E05-E264E40EFB8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Los Foquitos de Carranza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6B0-438A-9E05-E264E40EFB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753000"/>
        <c:axId val="415754312"/>
      </c:lineChart>
      <c:dateAx>
        <c:axId val="41575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54312"/>
        <c:crosses val="autoZero"/>
        <c:auto val="1"/>
        <c:lblOffset val="100"/>
        <c:baseTimeUnit val="days"/>
      </c:dateAx>
      <c:valAx>
        <c:axId val="41575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75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D1-43AF-991D-D30D0356A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5694944"/>
        <c:axId val="415690024"/>
      </c:barChart>
      <c:catAx>
        <c:axId val="41569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690024"/>
        <c:crosses val="autoZero"/>
        <c:auto val="1"/>
        <c:lblAlgn val="ctr"/>
        <c:lblOffset val="100"/>
        <c:noMultiLvlLbl val="0"/>
      </c:catAx>
      <c:valAx>
        <c:axId val="41569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69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9C-4955-A871-3D6080C6E0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9C-4955-A871-3D6080C6E0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Tacos El Pata Toluca</c:v>
                </c:pt>
                <c:pt idx="1">
                  <c:v>Rancheros del Sur</c:v>
                </c:pt>
                <c:pt idx="2">
                  <c:v>Tacos Nativitas</c:v>
                </c:pt>
                <c:pt idx="3">
                  <c:v>Taquitos el Hornito</c:v>
                </c:pt>
                <c:pt idx="4">
                  <c:v>Taqueria Los Hidalguenses Oficial</c:v>
                </c:pt>
                <c:pt idx="5">
                  <c:v>Los Foquitos de Carranza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9C-4955-A871-3D6080C6E0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5697568"/>
        <c:axId val="415697240"/>
      </c:barChart>
      <c:catAx>
        <c:axId val="415697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697240"/>
        <c:crosses val="autoZero"/>
        <c:auto val="1"/>
        <c:lblAlgn val="ctr"/>
        <c:lblOffset val="100"/>
        <c:noMultiLvlLbl val="0"/>
      </c:catAx>
      <c:valAx>
        <c:axId val="41569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69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0</c:v>
                </c:pt>
                <c:pt idx="6">
                  <c:v>8</c:v>
                </c:pt>
                <c:pt idx="7">
                  <c:v>0</c:v>
                </c:pt>
                <c:pt idx="8">
                  <c:v>7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  <c:pt idx="27">
                  <c:v>4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AC-4D43-825C-BEBD34F02D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Rancheros del Sur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8AC-4D43-825C-BEBD34F02D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Tacos Nativitas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8AC-4D43-825C-BEBD34F02D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Taquitos el Hornito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8AC-4D43-825C-BEBD34F02D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Taqueria Los Hidalguenses Oficial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8AC-4D43-825C-BEBD34F02D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Los Foquitos de Carranza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44956</c:v>
                </c:pt>
                <c:pt idx="1">
                  <c:v>44957</c:v>
                </c:pt>
                <c:pt idx="2">
                  <c:v>44958</c:v>
                </c:pt>
                <c:pt idx="3">
                  <c:v>44959</c:v>
                </c:pt>
                <c:pt idx="4">
                  <c:v>44960</c:v>
                </c:pt>
                <c:pt idx="5">
                  <c:v>44961</c:v>
                </c:pt>
                <c:pt idx="6">
                  <c:v>44962</c:v>
                </c:pt>
                <c:pt idx="7">
                  <c:v>44963</c:v>
                </c:pt>
                <c:pt idx="8">
                  <c:v>44964</c:v>
                </c:pt>
                <c:pt idx="9">
                  <c:v>44965</c:v>
                </c:pt>
                <c:pt idx="10">
                  <c:v>44966</c:v>
                </c:pt>
                <c:pt idx="11">
                  <c:v>44967</c:v>
                </c:pt>
                <c:pt idx="12">
                  <c:v>44968</c:v>
                </c:pt>
                <c:pt idx="13">
                  <c:v>44969</c:v>
                </c:pt>
                <c:pt idx="14">
                  <c:v>44970</c:v>
                </c:pt>
                <c:pt idx="15">
                  <c:v>44971</c:v>
                </c:pt>
                <c:pt idx="16">
                  <c:v>44972</c:v>
                </c:pt>
                <c:pt idx="17">
                  <c:v>44973</c:v>
                </c:pt>
                <c:pt idx="18">
                  <c:v>44974</c:v>
                </c:pt>
                <c:pt idx="19">
                  <c:v>44975</c:v>
                </c:pt>
                <c:pt idx="20">
                  <c:v>44976</c:v>
                </c:pt>
                <c:pt idx="21">
                  <c:v>44977</c:v>
                </c:pt>
                <c:pt idx="22">
                  <c:v>44978</c:v>
                </c:pt>
                <c:pt idx="23">
                  <c:v>44979</c:v>
                </c:pt>
                <c:pt idx="24">
                  <c:v>44980</c:v>
                </c:pt>
                <c:pt idx="25">
                  <c:v>44981</c:v>
                </c:pt>
                <c:pt idx="26">
                  <c:v>44982</c:v>
                </c:pt>
                <c:pt idx="27">
                  <c:v>44983</c:v>
                </c:pt>
                <c:pt idx="28">
                  <c:v>44984</c:v>
                </c:pt>
                <c:pt idx="29">
                  <c:v>44985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8AC-4D43-825C-BEBD34F02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688384"/>
        <c:axId val="415689368"/>
      </c:lineChart>
      <c:dateAx>
        <c:axId val="415688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689368"/>
        <c:crosses val="autoZero"/>
        <c:auto val="1"/>
        <c:lblOffset val="100"/>
        <c:baseTimeUnit val="days"/>
      </c:dateAx>
      <c:valAx>
        <c:axId val="41568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688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46ED5-599D-4941-82AB-3DB81E2241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E910F9-3514-4EFB-9DCB-D2E65D501D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2720843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09029-7D0D-4290-AEE5-DBCF99C7D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99649A-A8DF-4B4A-A185-C12BF506A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126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338BC-BB5D-495E-964B-F380BD364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FA027-8D17-4DA0-AED6-1E6CC91BA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065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99330-7FFC-47E1-AA54-9F5A680D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792DE6-1036-484F-BB7B-056B92FCE8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195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FB641-0BC4-43CA-8C89-24ACE4FDE7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C26D0-AA8E-4695-87F7-AD10E93E7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928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C7C5-152C-46E6-B5BC-29C96DC2E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79DB12-A447-46B5-A6F1-D436260C05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7991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C4C11-0827-43F3-8DC9-350277853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E2A37-8B29-4121-81D1-91B0AFD90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653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ABACE-7918-4D85-B139-FD8B5147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610FBB-E130-4EC0-A22F-0CECDAE9C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2833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27B31-81A6-4671-980F-AD867A02B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18D5C-BD4E-4F53-A2B1-E75C70F30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237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018FA-4D86-4D16-87A0-8D11C97C4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06D24A-D611-4ABB-938F-FD7ED934C1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4569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A8044-6518-4A9B-A810-E46458F3A3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23A522-5992-4BE3-B196-F89F3E751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921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57B25-3013-4566-AE78-0769EBBCA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BF792B-9527-44CA-8D3C-93FFDF5BC7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8268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9234F-42B6-4B71-9849-D436A1A6B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3B896-FCE3-44E5-9FFA-0373E6E9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6268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64978-1C60-445D-B90E-B7BF36B12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DD7C0C-8032-4B38-A3B5-4AAB06EA5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5018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2B7F9-A122-4817-8AAF-365971AE7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17598-6A24-4607-B269-33DA60F42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769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3AA45-8F66-435F-A794-FBF85E832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96DF13-4342-459B-B34A-96F1422BC4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5964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80AF4-E2A3-44EB-92BA-1E9892C1AF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FE581A-B096-4BB2-BA5A-DD5002D17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505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Benchmark</vt:lpstr>
      <vt:lpstr>Facebook Average Interactions Per Post | All profiles</vt:lpstr>
      <vt:lpstr>Facebook Interaction Rate By Post Type | All profiles</vt:lpstr>
      <vt:lpstr>Facebook Interaction Rate | All profiles</vt:lpstr>
      <vt:lpstr>Facebook Interactions Distribution | All profiles</vt:lpstr>
      <vt:lpstr>Facebook Fans Change Rate | All profiles</vt:lpstr>
      <vt:lpstr>Facebook Total Interactions | All profiles</vt:lpstr>
      <vt:lpstr>Facebook Post Type Distribution Per Profile | All profiles</vt:lpstr>
      <vt:lpstr>Facebook Average Reactions Per Post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</dc:title>
  <dc:creator>Administrator</dc:creator>
  <cp:lastModifiedBy>Administrator</cp:lastModifiedBy>
  <cp:revision>1</cp:revision>
  <dcterms:created xsi:type="dcterms:W3CDTF">2023-03-01T16:44:22Z</dcterms:created>
  <dcterms:modified xsi:type="dcterms:W3CDTF">2023-03-01T16:45:04Z</dcterms:modified>
</cp:coreProperties>
</file>