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12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4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9D-4977-92EB-930CAC3BB2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9D-4977-92EB-930CAC3BB2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9D-4977-92EB-930CAC3BB2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9D-4977-92EB-930CAC3BB2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A9D-4977-92EB-930CAC3BB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426424"/>
        <c:axId val="359428720"/>
      </c:lineChart>
      <c:dateAx>
        <c:axId val="35942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28720"/>
        <c:crosses val="autoZero"/>
        <c:auto val="1"/>
        <c:lblOffset val="100"/>
        <c:baseTimeUnit val="days"/>
      </c:dateAx>
      <c:valAx>
        <c:axId val="35942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2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C22E-46BF-B277-671E722353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2E-46BF-B277-671E722353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2E-46BF-B277-671E722353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2E-46BF-B277-671E722353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2E-46BF-B277-671E72235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707056"/>
        <c:axId val="409708040"/>
      </c:barChart>
      <c:catAx>
        <c:axId val="40970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08040"/>
        <c:crosses val="autoZero"/>
        <c:auto val="1"/>
        <c:lblAlgn val="ctr"/>
        <c:lblOffset val="100"/>
        <c:noMultiLvlLbl val="0"/>
      </c:catAx>
      <c:valAx>
        <c:axId val="40970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0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C4-45C6-AD82-90DABBF198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C4-45C6-AD82-90DABBF198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C4-45C6-AD82-90DABBF198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C4-45C6-AD82-90DABBF198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C4-45C6-AD82-90DABBF19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589696"/>
        <c:axId val="435590024"/>
      </c:lineChart>
      <c:dateAx>
        <c:axId val="43558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590024"/>
        <c:crosses val="autoZero"/>
        <c:auto val="1"/>
        <c:lblOffset val="100"/>
        <c:baseTimeUnit val="days"/>
      </c:dateAx>
      <c:valAx>
        <c:axId val="43559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58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B5-47DE-8CF8-B59C9ECECD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B5-47DE-8CF8-B59C9ECECD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B5-47DE-8CF8-B59C9ECECD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B5-47DE-8CF8-B59C9ECECD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B5-47DE-8CF8-B59C9ECECD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B5-47DE-8CF8-B59C9ECECDA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B5-47DE-8CF8-B59C9ECECDA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9B5-47DE-8CF8-B59C9ECEC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594616"/>
        <c:axId val="435589040"/>
      </c:barChart>
      <c:catAx>
        <c:axId val="43559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589040"/>
        <c:crosses val="autoZero"/>
        <c:auto val="1"/>
        <c:lblAlgn val="ctr"/>
        <c:lblOffset val="100"/>
        <c:noMultiLvlLbl val="0"/>
      </c:catAx>
      <c:valAx>
        <c:axId val="43558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59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F9-45D6-922D-3B253355DB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F9-45D6-922D-3B253355DB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F9-45D6-922D-3B253355DB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F9-45D6-922D-3B253355DB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1F9-45D6-922D-3B253355D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02816"/>
        <c:axId val="435601832"/>
      </c:lineChart>
      <c:dateAx>
        <c:axId val="43560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01832"/>
        <c:crosses val="autoZero"/>
        <c:auto val="1"/>
        <c:lblOffset val="100"/>
        <c:baseTimeUnit val="days"/>
      </c:dateAx>
      <c:valAx>
        <c:axId val="43560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0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7-41DE-8A17-0F99A1747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606752"/>
        <c:axId val="435607408"/>
      </c:barChart>
      <c:catAx>
        <c:axId val="43560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07408"/>
        <c:crosses val="autoZero"/>
        <c:auto val="1"/>
        <c:lblAlgn val="ctr"/>
        <c:lblOffset val="100"/>
        <c:noMultiLvlLbl val="0"/>
      </c:catAx>
      <c:valAx>
        <c:axId val="43560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0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BA-429E-9BB3-402DA0A96C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BA-429E-9BB3-402DA0A96C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BA-429E-9BB3-402DA0A96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616264"/>
        <c:axId val="435610688"/>
      </c:barChart>
      <c:catAx>
        <c:axId val="43561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10688"/>
        <c:crosses val="autoZero"/>
        <c:auto val="1"/>
        <c:lblAlgn val="ctr"/>
        <c:lblOffset val="100"/>
        <c:noMultiLvlLbl val="0"/>
      </c:catAx>
      <c:valAx>
        <c:axId val="43561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1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0</c:v>
                </c:pt>
                <c:pt idx="6">
                  <c:v>8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37-4AC8-A9F8-210D7A5D42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37-4AC8-A9F8-210D7A5D42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37-4AC8-A9F8-210D7A5D42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37-4AC8-A9F8-210D7A5D42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37-4AC8-A9F8-210D7A5D4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12328"/>
        <c:axId val="435612656"/>
      </c:lineChart>
      <c:dateAx>
        <c:axId val="43561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12656"/>
        <c:crosses val="autoZero"/>
        <c:auto val="1"/>
        <c:lblOffset val="100"/>
        <c:baseTimeUnit val="days"/>
      </c:dateAx>
      <c:valAx>
        <c:axId val="43561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1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B1D74-5276-4489-A33D-2CDD67165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3BE1B1-85A1-473C-8C5D-7D33210691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237857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021F6-6B93-4C33-94B5-5BE4F8705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5F5996-311C-473E-84A9-D9B6393C0B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7249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627C0-9355-413F-8A53-7CF4C987B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2F16B-9C76-46FE-AB27-40EB7D83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54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ABD69-51D5-43EC-ABEC-E71998DAC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7131A-7C53-47F9-A439-FC68F00D6F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8182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EC3AD-58CF-4F45-8A9E-905C9C3D2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C3862-12A7-45F2-8B5D-1FFB3205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155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DF45-4A4A-47E1-A9E7-523D8B351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3F7F70-3917-4E8A-B3A5-236C4F3D39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9727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53F09-F5B5-4856-8BDB-046B75569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7C87D-CA59-43E6-A82D-A6B5CFF4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667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CF55-F788-47BF-A354-1744F9933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6F36A6-CE6D-43F7-BC0D-A7E4085810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427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687A1-A5B1-45C3-9861-EB75933BE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AC648-EB86-4B07-8103-E9DE3E14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1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4A6FF-7BC8-4919-A1F7-EA0B8DA6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603C3A-C35C-436B-951C-C7B0D01717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232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0EC28-46B8-488F-A974-39F92994F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5FDC8-54BA-4305-A513-D54648130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824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94D42-81D2-42DD-8F29-FC4ECA108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BA0F7-3341-4578-94DE-9E937277D8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7765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638-E02B-4CE9-A3DE-0C2CBED0D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79309-6053-4E83-8CDA-FA65D07E5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985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755A-939E-4DDE-BEEC-5A30E6B4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478FCA-475A-4CCD-B0F4-73A3947BA2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6321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F9D5A-5028-4E45-8C73-9D5F09E56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6F191-DAC4-4721-B685-9BF653553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468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A01DE-2804-4881-90B5-DAF57F4CC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5893A2-CEB1-4588-BF7A-631CC00266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865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527D1-6264-48D7-ABB8-DF13CD761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AD929-010F-455E-9D97-A4BE209E7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244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Benchmark</vt:lpstr>
      <vt:lpstr>Facebook Average Interactions Per Post | All profiles</vt:lpstr>
      <vt:lpstr>Facebook Interaction Rate By Post Type | All profiles</vt:lpstr>
      <vt:lpstr>Facebook Interaction Rate | All profiles</vt:lpstr>
      <vt:lpstr>Facebook Interactions Distribution | All profiles</vt:lpstr>
      <vt:lpstr>Facebook Fans Change Rate | All profiles</vt:lpstr>
      <vt:lpstr>Facebook Total Interactions | All profiles</vt:lpstr>
      <vt:lpstr>Facebook Post Type Distribution Per Profile | All profiles</vt:lpstr>
      <vt:lpstr>Facebook Average Reactions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</dc:title>
  <dc:creator>Administrator</dc:creator>
  <cp:lastModifiedBy>Administrator</cp:lastModifiedBy>
  <cp:revision>1</cp:revision>
  <dcterms:created xsi:type="dcterms:W3CDTF">2023-03-01T16:33:39Z</dcterms:created>
  <dcterms:modified xsi:type="dcterms:W3CDTF">2023-03-01T16:34:27Z</dcterms:modified>
</cp:coreProperties>
</file>