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Tackitto Toluca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30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5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DE-488C-85EF-91F823ECF74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Tacos El Pata Toluca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4</c:v>
                </c:pt>
                <c:pt idx="2">
                  <c:v>0</c:v>
                </c:pt>
                <c:pt idx="3">
                  <c:v>0</c:v>
                </c:pt>
                <c:pt idx="4">
                  <c:v>12</c:v>
                </c:pt>
                <c:pt idx="5">
                  <c:v>0</c:v>
                </c:pt>
                <c:pt idx="6">
                  <c:v>10</c:v>
                </c:pt>
                <c:pt idx="7">
                  <c:v>0</c:v>
                </c:pt>
                <c:pt idx="8">
                  <c:v>7</c:v>
                </c:pt>
                <c:pt idx="9">
                  <c:v>0</c:v>
                </c:pt>
                <c:pt idx="10">
                  <c:v>3</c:v>
                </c:pt>
                <c:pt idx="11">
                  <c:v>3</c:v>
                </c:pt>
                <c:pt idx="12">
                  <c:v>5</c:v>
                </c:pt>
                <c:pt idx="13">
                  <c:v>4</c:v>
                </c:pt>
                <c:pt idx="14">
                  <c:v>0</c:v>
                </c:pt>
                <c:pt idx="15">
                  <c:v>3</c:v>
                </c:pt>
                <c:pt idx="16">
                  <c:v>0</c:v>
                </c:pt>
                <c:pt idx="17">
                  <c:v>5</c:v>
                </c:pt>
                <c:pt idx="18">
                  <c:v>0</c:v>
                </c:pt>
                <c:pt idx="19">
                  <c:v>0</c:v>
                </c:pt>
                <c:pt idx="20">
                  <c:v>5</c:v>
                </c:pt>
                <c:pt idx="21">
                  <c:v>0</c:v>
                </c:pt>
                <c:pt idx="22">
                  <c:v>6</c:v>
                </c:pt>
                <c:pt idx="23">
                  <c:v>0</c:v>
                </c:pt>
                <c:pt idx="24">
                  <c:v>4</c:v>
                </c:pt>
                <c:pt idx="25">
                  <c:v>0</c:v>
                </c:pt>
                <c:pt idx="26">
                  <c:v>0</c:v>
                </c:pt>
                <c:pt idx="27">
                  <c:v>4</c:v>
                </c:pt>
                <c:pt idx="28">
                  <c:v>0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9DE-488C-85EF-91F823ECF74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Taquearte Metepec /Tacos en serio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</c:v>
                </c:pt>
                <c:pt idx="7">
                  <c:v>0</c:v>
                </c:pt>
                <c:pt idx="8">
                  <c:v>3</c:v>
                </c:pt>
                <c:pt idx="9">
                  <c:v>0</c:v>
                </c:pt>
                <c:pt idx="10">
                  <c:v>3</c:v>
                </c:pt>
                <c:pt idx="11">
                  <c:v>0</c:v>
                </c:pt>
                <c:pt idx="12">
                  <c:v>4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7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3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9DE-488C-85EF-91F823ECF7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242784"/>
        <c:axId val="306244752"/>
      </c:lineChart>
      <c:dateAx>
        <c:axId val="306242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244752"/>
        <c:crosses val="autoZero"/>
        <c:auto val="1"/>
        <c:lblOffset val="100"/>
        <c:baseTimeUnit val="days"/>
      </c:dateAx>
      <c:valAx>
        <c:axId val="306244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242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Tackitto Toluca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4A-49AE-905F-4263120293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Tacos El Pata Toluca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4A-49AE-905F-42631202931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Taquearte Metepec /Tacos en serio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FB4A-49AE-905F-4263120293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8369104"/>
        <c:axId val="428366152"/>
      </c:barChart>
      <c:catAx>
        <c:axId val="428369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366152"/>
        <c:crosses val="autoZero"/>
        <c:auto val="1"/>
        <c:lblAlgn val="ctr"/>
        <c:lblOffset val="100"/>
        <c:noMultiLvlLbl val="0"/>
      </c:catAx>
      <c:valAx>
        <c:axId val="428366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369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Tackitto Toluca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4C-4532-92B6-60512D9D2D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Tacos El Pata Toluca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24C-4532-92B6-60512D9D2DB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Taquearte Metepec /Tacos en serio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24C-4532-92B6-60512D9D2D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8371072"/>
        <c:axId val="428385176"/>
      </c:lineChart>
      <c:dateAx>
        <c:axId val="428371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385176"/>
        <c:crosses val="autoZero"/>
        <c:auto val="1"/>
        <c:lblOffset val="100"/>
        <c:baseTimeUnit val="days"/>
      </c:dateAx>
      <c:valAx>
        <c:axId val="428385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371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Tackitto Toluca</c:v>
                </c:pt>
                <c:pt idx="1">
                  <c:v>Tacos El Pata Toluca</c:v>
                </c:pt>
                <c:pt idx="2">
                  <c:v>Taquearte Metepec /Tacos en serio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45</c:v>
                </c:pt>
                <c:pt idx="1">
                  <c:v>72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3E-4F11-AB7E-625A0E8121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Tackitto Toluca</c:v>
                </c:pt>
                <c:pt idx="1">
                  <c:v>Tacos El Pata Toluca</c:v>
                </c:pt>
                <c:pt idx="2">
                  <c:v>Taquearte Metepec /Tacos en serio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10</c:v>
                </c:pt>
                <c:pt idx="1">
                  <c:v>3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3E-4F11-AB7E-625A0E8121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Tackitto Toluca</c:v>
                </c:pt>
                <c:pt idx="1">
                  <c:v>Tacos El Pata Toluca</c:v>
                </c:pt>
                <c:pt idx="2">
                  <c:v>Taquearte Metepec /Tacos en serio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4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3E-4F11-AB7E-625A0E81210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Tackitto Toluca</c:v>
                </c:pt>
                <c:pt idx="1">
                  <c:v>Tacos El Pata Toluca</c:v>
                </c:pt>
                <c:pt idx="2">
                  <c:v>Taquearte Metepec /Tacos en serio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B3E-4F11-AB7E-625A0E81210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Tackitto Toluca</c:v>
                </c:pt>
                <c:pt idx="1">
                  <c:v>Tacos El Pata Toluca</c:v>
                </c:pt>
                <c:pt idx="2">
                  <c:v>Taquearte Metepec /Tacos en serio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B3E-4F11-AB7E-625A0E81210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Tackitto Toluca</c:v>
                </c:pt>
                <c:pt idx="1">
                  <c:v>Tacos El Pata Toluca</c:v>
                </c:pt>
                <c:pt idx="2">
                  <c:v>Taquearte Metepec /Tacos en serio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B3E-4F11-AB7E-625A0E81210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Tackitto Toluca</c:v>
                </c:pt>
                <c:pt idx="1">
                  <c:v>Tacos El Pata Toluca</c:v>
                </c:pt>
                <c:pt idx="2">
                  <c:v>Taquearte Metepec /Tacos en serio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B3E-4F11-AB7E-625A0E81210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Tackitto Toluca</c:v>
                </c:pt>
                <c:pt idx="1">
                  <c:v>Tacos El Pata Toluca</c:v>
                </c:pt>
                <c:pt idx="2">
                  <c:v>Taquearte Metepec /Tacos en serio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4</c:v>
                </c:pt>
                <c:pt idx="1">
                  <c:v>4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B3E-4F11-AB7E-625A0E8121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8381568"/>
        <c:axId val="428380256"/>
      </c:barChart>
      <c:catAx>
        <c:axId val="428381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380256"/>
        <c:crosses val="autoZero"/>
        <c:auto val="1"/>
        <c:lblAlgn val="ctr"/>
        <c:lblOffset val="100"/>
        <c:noMultiLvlLbl val="0"/>
      </c:catAx>
      <c:valAx>
        <c:axId val="428380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381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Tackitto Toluca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BEE-47E4-A355-C61C624856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Tacos El Pata Toluca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BEE-47E4-A355-C61C624856B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Taquearte Metepec /Tacos en serio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BEE-47E4-A355-C61C624856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8388128"/>
        <c:axId val="428390752"/>
      </c:lineChart>
      <c:dateAx>
        <c:axId val="428388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390752"/>
        <c:crosses val="autoZero"/>
        <c:auto val="1"/>
        <c:lblOffset val="100"/>
        <c:baseTimeUnit val="days"/>
      </c:dateAx>
      <c:valAx>
        <c:axId val="428390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388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Tackitto Toluca</c:v>
                </c:pt>
                <c:pt idx="1">
                  <c:v>Tacos El Pata Toluca</c:v>
                </c:pt>
                <c:pt idx="2">
                  <c:v>Taquearte Metepec /Tacos en serio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60</c:v>
                </c:pt>
                <c:pt idx="1">
                  <c:v>85</c:v>
                </c:pt>
                <c:pt idx="2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7D-4631-AF6A-F721AD0A69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8372384"/>
        <c:axId val="428366480"/>
      </c:barChart>
      <c:catAx>
        <c:axId val="428372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366480"/>
        <c:crosses val="autoZero"/>
        <c:auto val="1"/>
        <c:lblAlgn val="ctr"/>
        <c:lblOffset val="100"/>
        <c:noMultiLvlLbl val="0"/>
      </c:catAx>
      <c:valAx>
        <c:axId val="428366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372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Tackitto Toluca</c:v>
                </c:pt>
                <c:pt idx="1">
                  <c:v>Tacos El Pata Toluca</c:v>
                </c:pt>
                <c:pt idx="2">
                  <c:v>Taquearte Metepec /Tacos en serio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4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CD-44EC-9639-BD7CE89DC6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Tackitto Toluca</c:v>
                </c:pt>
                <c:pt idx="1">
                  <c:v>Tacos El Pata Toluca</c:v>
                </c:pt>
                <c:pt idx="2">
                  <c:v>Taquearte Metepec /Tacos en serio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</c:v>
                </c:pt>
                <c:pt idx="1">
                  <c:v>10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CD-44EC-9639-BD7CE89DC60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Tackitto Toluca</c:v>
                </c:pt>
                <c:pt idx="1">
                  <c:v>Tacos El Pata Toluca</c:v>
                </c:pt>
                <c:pt idx="2">
                  <c:v>Taquearte Metepec /Tacos en serio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2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6CD-44EC-9639-BD7CE89DC60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Tackitto Toluca</c:v>
                </c:pt>
                <c:pt idx="1">
                  <c:v>Tacos El Pata Toluca</c:v>
                </c:pt>
                <c:pt idx="2">
                  <c:v>Taquearte Metepec /Tacos en serio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6CD-44EC-9639-BD7CE89DC6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8386488"/>
        <c:axId val="428379600"/>
      </c:barChart>
      <c:catAx>
        <c:axId val="428386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379600"/>
        <c:crosses val="autoZero"/>
        <c:auto val="1"/>
        <c:lblAlgn val="ctr"/>
        <c:lblOffset val="100"/>
        <c:noMultiLvlLbl val="0"/>
      </c:catAx>
      <c:valAx>
        <c:axId val="428379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386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Tackitto Toluca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27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4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71-4403-8B94-E5966C1C94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Tacos El Pata Toluca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4</c:v>
                </c:pt>
                <c:pt idx="2">
                  <c:v>0</c:v>
                </c:pt>
                <c:pt idx="3">
                  <c:v>0</c:v>
                </c:pt>
                <c:pt idx="4">
                  <c:v>10</c:v>
                </c:pt>
                <c:pt idx="5">
                  <c:v>0</c:v>
                </c:pt>
                <c:pt idx="6">
                  <c:v>8</c:v>
                </c:pt>
                <c:pt idx="7">
                  <c:v>0</c:v>
                </c:pt>
                <c:pt idx="8">
                  <c:v>7</c:v>
                </c:pt>
                <c:pt idx="9">
                  <c:v>0</c:v>
                </c:pt>
                <c:pt idx="10">
                  <c:v>3</c:v>
                </c:pt>
                <c:pt idx="11">
                  <c:v>2</c:v>
                </c:pt>
                <c:pt idx="12">
                  <c:v>5</c:v>
                </c:pt>
                <c:pt idx="13">
                  <c:v>3</c:v>
                </c:pt>
                <c:pt idx="14">
                  <c:v>0</c:v>
                </c:pt>
                <c:pt idx="15">
                  <c:v>3</c:v>
                </c:pt>
                <c:pt idx="16">
                  <c:v>0</c:v>
                </c:pt>
                <c:pt idx="17">
                  <c:v>5</c:v>
                </c:pt>
                <c:pt idx="18">
                  <c:v>0</c:v>
                </c:pt>
                <c:pt idx="19">
                  <c:v>0</c:v>
                </c:pt>
                <c:pt idx="20">
                  <c:v>5</c:v>
                </c:pt>
                <c:pt idx="21">
                  <c:v>0</c:v>
                </c:pt>
                <c:pt idx="22">
                  <c:v>6</c:v>
                </c:pt>
                <c:pt idx="23">
                  <c:v>0</c:v>
                </c:pt>
                <c:pt idx="24">
                  <c:v>4</c:v>
                </c:pt>
                <c:pt idx="25">
                  <c:v>0</c:v>
                </c:pt>
                <c:pt idx="26">
                  <c:v>0</c:v>
                </c:pt>
                <c:pt idx="27">
                  <c:v>4</c:v>
                </c:pt>
                <c:pt idx="28">
                  <c:v>0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371-4403-8B94-E5966C1C945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Taquearte Metepec /Tacos en serio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0</c:v>
                </c:pt>
                <c:pt idx="8">
                  <c:v>3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6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371-4403-8B94-E5966C1C94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8382552"/>
        <c:axId val="428384520"/>
      </c:lineChart>
      <c:dateAx>
        <c:axId val="428382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384520"/>
        <c:crosses val="autoZero"/>
        <c:auto val="1"/>
        <c:lblOffset val="100"/>
        <c:baseTimeUnit val="days"/>
      </c:dateAx>
      <c:valAx>
        <c:axId val="428384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382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C604B-01B9-4FF5-BA39-C5343F41E5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CE98B4-4503-47C3-B432-7F0509437E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Urbánica</a:t>
            </a:r>
          </a:p>
        </p:txBody>
      </p:sp>
    </p:spTree>
    <p:extLst>
      <p:ext uri="{BB962C8B-B14F-4D97-AF65-F5344CB8AC3E}">
        <p14:creationId xmlns:p14="http://schemas.microsoft.com/office/powerpoint/2010/main" val="2874995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BD26F-E5C0-442C-A7D1-86D521DB9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52366A-0653-4C1F-981C-FCCD8763B6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79563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CFB614-CF49-4981-B601-04E93DFCDE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01/30/2023 - 02/28/2023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F6C38F-E8F5-4FF6-B223-874E1927E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774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07728-6F93-4681-A2DC-9680A6AE1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526B3C-796D-4E74-AD79-741B5B9DBF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83379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7B029C-29AC-452E-A9F6-9D11E6BD97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01/30/2023 - 02/28/2023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205D3B-6803-4B8C-95A4-4A4FAB690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324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F269E-AE15-49BD-A657-7A5072B46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F1A64B-5924-4793-BA3A-998D3C0C6F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77004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757016-DED6-49EF-9CDB-9AD55B75B4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01/30/2023 - 02/28/2023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045F2D-BE7C-4F21-8AAE-58A919AA1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257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08B08-F52F-4EFC-9DE4-882BC3AE8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178FCD-3CB6-4E15-AD3B-3D1623CA1A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80559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C12E64-7A81-4DAA-8487-8C9C105E17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01/30/2023 - 02/28/2023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B9D7E3-2F70-4156-A85D-AFDE6A48A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246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6B367-E418-4DA0-8B67-5B610A385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2E6F21-3052-469F-836D-3A827F195F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37582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01D715-9B02-4692-B46A-47F0179F97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01/30/2023 - 02/28/2023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99598E-B31D-40A9-84DC-3EC541422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070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B7A7F-E5F2-4C03-85E4-EAF6E2F0E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462F7F-C604-45A7-A44A-F032E31CB2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617521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7E868D-3724-4E76-8B51-3B44702FC6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01/30/2023 - 02/28/2023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2A93E5-9617-45D5-9565-606D5EA35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84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A5776-7A21-44A4-80FF-D59C75167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EF00C7-FEDC-4B52-B3A3-2C3E3F2AF5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10618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AA830B-5A5C-4769-A7C5-0055D37F9D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01/30/2023 - 02/28/2023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92E31F-F11D-404F-898F-08D1605B1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892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D62B6-125C-40E5-A488-CCA9E47DE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8291CF-FFA4-4DCD-AB5F-7000FAD352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2774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6CBF60-1EA0-4B6C-9843-F4050CC68F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01/30/2023 - 02/28/2023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E1B487-2A6A-44C3-ADD6-74CA876D1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6948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109</Words>
  <Application>Microsoft Office PowerPoint</Application>
  <PresentationFormat>On-screen Show (4:3)</PresentationFormat>
  <Paragraphs>26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Benchmark</vt:lpstr>
      <vt:lpstr>Facebook Average Interactions Per Post | All profiles</vt:lpstr>
      <vt:lpstr>Facebook Interaction Rate By Post Type | All profiles</vt:lpstr>
      <vt:lpstr>Facebook Interaction Rate | All profiles</vt:lpstr>
      <vt:lpstr>Facebook Interactions Distribution | All profiles</vt:lpstr>
      <vt:lpstr>Facebook Fans Change Rate | All profiles</vt:lpstr>
      <vt:lpstr>Facebook Total Interactions | All profiles</vt:lpstr>
      <vt:lpstr>Facebook Post Type Distribution Per Profile | All profiles</vt:lpstr>
      <vt:lpstr>Facebook Average Reactions Per Post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Benchmark</dc:title>
  <dc:creator>Administrator</dc:creator>
  <cp:lastModifiedBy>Administrator</cp:lastModifiedBy>
  <cp:revision>1</cp:revision>
  <dcterms:created xsi:type="dcterms:W3CDTF">2023-03-01T15:54:26Z</dcterms:created>
  <dcterms:modified xsi:type="dcterms:W3CDTF">2023-03-01T15:55:23Z</dcterms:modified>
</cp:coreProperties>
</file>