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F4-46EF-A860-CC5716A0B6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6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F4-46EF-A860-CC5716A0B6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F4-46EF-A860-CC5716A0B6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318424"/>
        <c:axId val="351318096"/>
      </c:lineChart>
      <c:dateAx>
        <c:axId val="351318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18096"/>
        <c:crosses val="autoZero"/>
        <c:auto val="1"/>
        <c:lblOffset val="100"/>
        <c:baseTimeUnit val="days"/>
      </c:dateAx>
      <c:valAx>
        <c:axId val="35131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31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5-4DAA-998A-FD01CC65B7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05-4DAA-998A-FD01CC65B7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Album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05-4DAA-998A-FD01CC65B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458272"/>
        <c:axId val="412466472"/>
      </c:barChart>
      <c:catAx>
        <c:axId val="41245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66472"/>
        <c:crosses val="autoZero"/>
        <c:auto val="1"/>
        <c:lblAlgn val="ctr"/>
        <c:lblOffset val="100"/>
        <c:noMultiLvlLbl val="0"/>
      </c:catAx>
      <c:valAx>
        <c:axId val="41246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5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11-46DB-B2A1-711C357C3F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11-46DB-B2A1-711C357C3F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11-46DB-B2A1-711C357C3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475984"/>
        <c:axId val="412476968"/>
      </c:lineChart>
      <c:dateAx>
        <c:axId val="41247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76968"/>
        <c:crosses val="autoZero"/>
        <c:auto val="1"/>
        <c:lblOffset val="100"/>
        <c:baseTimeUnit val="days"/>
      </c:dateAx>
      <c:valAx>
        <c:axId val="41247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7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30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3F-442C-AFF0-66AAA073BF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3F-442C-AFF0-66AAA073BF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3F-442C-AFF0-66AAA073BFC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D3F-442C-AFF0-66AAA073BFC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D3F-442C-AFF0-66AAA073BFC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D3F-442C-AFF0-66AAA073BFC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D3F-442C-AFF0-66AAA073BFC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D3F-442C-AFF0-66AAA073B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2482216"/>
        <c:axId val="412480248"/>
      </c:barChart>
      <c:catAx>
        <c:axId val="41248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80248"/>
        <c:crosses val="autoZero"/>
        <c:auto val="1"/>
        <c:lblAlgn val="ctr"/>
        <c:lblOffset val="100"/>
        <c:noMultiLvlLbl val="0"/>
      </c:catAx>
      <c:valAx>
        <c:axId val="41248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8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2B-4AA4-B28D-166113FA59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2B-4AA4-B28D-166113FA59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2B-4AA4-B28D-166113FA5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495336"/>
        <c:axId val="412490088"/>
      </c:lineChart>
      <c:dateAx>
        <c:axId val="41249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90088"/>
        <c:crosses val="autoZero"/>
        <c:auto val="1"/>
        <c:lblOffset val="100"/>
        <c:baseTimeUnit val="days"/>
      </c:dateAx>
      <c:valAx>
        <c:axId val="41249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9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32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0-443B-A0CF-66F06CB1BF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2491400"/>
        <c:axId val="412494024"/>
      </c:barChart>
      <c:catAx>
        <c:axId val="41249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94024"/>
        <c:crosses val="autoZero"/>
        <c:auto val="1"/>
        <c:lblAlgn val="ctr"/>
        <c:lblOffset val="100"/>
        <c:noMultiLvlLbl val="0"/>
      </c:catAx>
      <c:valAx>
        <c:axId val="41249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9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BB-4275-B424-303EE68408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BB-4275-B424-303EE68408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BB-4275-B424-303EE68408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Tackitto Toluca</c:v>
                </c:pt>
                <c:pt idx="1">
                  <c:v>Tacos El Pata Toluca</c:v>
                </c:pt>
                <c:pt idx="2">
                  <c:v>Taquearte Metepec /Tacos en serio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BB-4275-B424-303EE6840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2488776"/>
        <c:axId val="412489104"/>
      </c:barChart>
      <c:catAx>
        <c:axId val="412488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89104"/>
        <c:crosses val="autoZero"/>
        <c:auto val="1"/>
        <c:lblAlgn val="ctr"/>
        <c:lblOffset val="100"/>
        <c:noMultiLvlLbl val="0"/>
      </c:catAx>
      <c:valAx>
        <c:axId val="41248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8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Tackitto Toluca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9D-492C-96A9-D8D9975A24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Tacos El Pata Toluca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5</c:v>
                </c:pt>
                <c:pt idx="6">
                  <c:v>0</c:v>
                </c:pt>
                <c:pt idx="7">
                  <c:v>6</c:v>
                </c:pt>
                <c:pt idx="8">
                  <c:v>0</c:v>
                </c:pt>
                <c:pt idx="9">
                  <c:v>4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9D-492C-96A9-D8D9975A24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Taquearte Metepec /Tacos en serio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44971</c:v>
                </c:pt>
                <c:pt idx="1">
                  <c:v>44972</c:v>
                </c:pt>
                <c:pt idx="2">
                  <c:v>44973</c:v>
                </c:pt>
                <c:pt idx="3">
                  <c:v>44974</c:v>
                </c:pt>
                <c:pt idx="4">
                  <c:v>44975</c:v>
                </c:pt>
                <c:pt idx="5">
                  <c:v>44976</c:v>
                </c:pt>
                <c:pt idx="6">
                  <c:v>44977</c:v>
                </c:pt>
                <c:pt idx="7">
                  <c:v>44978</c:v>
                </c:pt>
                <c:pt idx="8">
                  <c:v>44979</c:v>
                </c:pt>
                <c:pt idx="9">
                  <c:v>44980</c:v>
                </c:pt>
                <c:pt idx="10">
                  <c:v>44981</c:v>
                </c:pt>
                <c:pt idx="11">
                  <c:v>44982</c:v>
                </c:pt>
                <c:pt idx="12">
                  <c:v>44983</c:v>
                </c:pt>
                <c:pt idx="13">
                  <c:v>44984</c:v>
                </c:pt>
                <c:pt idx="14">
                  <c:v>44985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</c:v>
                </c:pt>
                <c:pt idx="1">
                  <c:v>1</c:v>
                </c:pt>
                <c:pt idx="2">
                  <c:v>6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9D-492C-96A9-D8D9975A24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2499928"/>
        <c:axId val="412501896"/>
      </c:lineChart>
      <c:dateAx>
        <c:axId val="412499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501896"/>
        <c:crosses val="autoZero"/>
        <c:auto val="1"/>
        <c:lblOffset val="100"/>
        <c:baseTimeUnit val="days"/>
      </c:dateAx>
      <c:valAx>
        <c:axId val="41250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49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BEAD2-36A5-4DB6-B93F-81C14A1485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B1E203-0860-44A5-A136-5C1B268118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Urbánica</a:t>
            </a:r>
          </a:p>
        </p:txBody>
      </p:sp>
    </p:spTree>
    <p:extLst>
      <p:ext uri="{BB962C8B-B14F-4D97-AF65-F5344CB8AC3E}">
        <p14:creationId xmlns:p14="http://schemas.microsoft.com/office/powerpoint/2010/main" val="1091471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4B8E3-7BBE-4BBC-A8FD-AD59816C3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7DEC62-DAA8-4819-8B07-2A77CD2C6C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9675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0A1AD-DBE0-49D7-AEEE-2C1C79D46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E24B9-4046-43B6-A0CD-A40F28F75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362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2C93F-29F1-4D3E-A124-FFC1DF1A1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6954A4-F651-4825-A247-1D93E0A653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7510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7EBDE-5BF2-4872-A05C-DAE4BB7B5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BFE04-D983-4686-90D7-E4B72E78A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27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D1032-FDE8-4693-90C3-908FC15C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A3E047-4E4C-460B-B482-2E7D92EDE0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3320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53F44E-F31B-434E-A71A-DD6D7A530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0E6F7-5B4B-498F-A066-50812A82D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26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9ED24-3A2E-49C1-B9B9-1AB1672D8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E0BD1D-618B-4C88-B0D6-0D94F2CEA6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7529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7BDFB0-5B8A-4296-8EDC-B0BFB9ADE6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8126B-84A0-4B5C-B7F3-D65B7B69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85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8B0F1-D069-4029-B427-A315C574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058C98-94CD-4BE9-8B91-8F67E51AD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404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D5E00-ECEF-4DF4-8DD8-98093E51B2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28CE1-C5EB-457F-95C4-5D4F7F88A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015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12EA2-52D4-4347-992F-E89C6946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32AEC9-3F19-4490-866D-515C2BB9A0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7685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CE422-748A-4980-AB6B-209EF101F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8FF11-E488-4731-A467-3BFF30218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732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E1F11-F378-4711-AF31-CBAB2343D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060E08-087A-455B-A4B3-82747D611E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9459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40D06-23B5-4F90-B207-6E5616E5A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0735EA-369E-4861-9A13-566DD6926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3340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19341-D488-4033-B268-76FBBCD4E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D6F76D-AC8C-4E81-B574-A7CD988111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5119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6AF65-DB9E-4BEF-9086-368E65754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02/14/2023 - 02/28/2023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8F651-E90B-4081-B8F2-CC3B3DACB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462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</Words>
  <Application>Microsoft Office PowerPoint</Application>
  <PresentationFormat>On-screen Show (4:3)</PresentationFormat>
  <Paragraphs>26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Benchmark</vt:lpstr>
      <vt:lpstr>Facebook Average Interactions Per Post | All profiles</vt:lpstr>
      <vt:lpstr>Facebook Interaction Rate By Post Type | All profiles</vt:lpstr>
      <vt:lpstr>Facebook Interaction Rate | All profiles</vt:lpstr>
      <vt:lpstr>Facebook Interactions Distribution | All profiles</vt:lpstr>
      <vt:lpstr>Facebook Fans Change Rate | All profiles</vt:lpstr>
      <vt:lpstr>Facebook Total Interactions | All profiles</vt:lpstr>
      <vt:lpstr>Facebook Post Type Distribution Per Profile | All profiles</vt:lpstr>
      <vt:lpstr>Facebook Average Reactions Per Post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Benchmark</dc:title>
  <dc:creator>Administrator</dc:creator>
  <cp:lastModifiedBy>Administrator</cp:lastModifiedBy>
  <cp:revision>1</cp:revision>
  <dcterms:created xsi:type="dcterms:W3CDTF">2023-03-01T15:50:40Z</dcterms:created>
  <dcterms:modified xsi:type="dcterms:W3CDTF">2023-03-01T15:51:34Z</dcterms:modified>
</cp:coreProperties>
</file>