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292E7-F42D-47F3-BA95-5F88D63B9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1 group and 1 profile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48EE4-C721-4D36-A7A5-EF17AE4F1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3190236"/>
              </p:ext>
            </p:extLst>
          </p:nvPr>
        </p:nvGraphicFramePr>
        <p:xfrm>
          <a:off x="457200" y="1731963"/>
          <a:ext cx="7735827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30170470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49364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282846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484792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2014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3039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5316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2789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709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0571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0642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3929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1856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817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69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Jarir Bookstore </a:t>
                      </a:r>
                      <a:r>
                        <a:rPr lang="ar-AE" sz="1000"/>
                        <a:t>مكتبة جرير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2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Carrefour Saudi  </a:t>
                      </a:r>
                      <a:r>
                        <a:rPr lang="ar-AE" sz="1000"/>
                        <a:t>كارفور 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24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Stores - </a:t>
                      </a:r>
                      <a:r>
                        <a:rPr lang="ar-AE" sz="1000"/>
                        <a:t>معارض اكسترا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2550808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92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noon @noon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3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AlHaddad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243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4C491-CED4-472F-A992-CAB45371C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217979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1 group and 1 profile</dc:title>
  <dc:creator>Administrator</dc:creator>
  <cp:lastModifiedBy>Administrator</cp:lastModifiedBy>
  <cp:revision>1</cp:revision>
  <dcterms:created xsi:type="dcterms:W3CDTF">2023-02-17T21:11:16Z</dcterms:created>
  <dcterms:modified xsi:type="dcterms:W3CDTF">2023-02-17T21:11:40Z</dcterms:modified>
</cp:coreProperties>
</file>