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1E67-4772-B706-1C9545EFCF87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Sheet1!$C$2:$C$31</c:f>
            </c:numRef>
          </c:val>
          <c:smooth val="0"/>
          <c:extLst>
            <c:ext xmlns:c16="http://schemas.microsoft.com/office/drawing/2014/chart" uri="{C3380CC4-5D6E-409C-BE32-E72D297353CC}">
              <c16:uniqueId val="{00000001-1E67-4772-B706-1C9545EFCF87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Sheet1!$D$2:$D$31</c:f>
            </c:numRef>
          </c:val>
          <c:smooth val="0"/>
          <c:extLst>
            <c:ext xmlns:c16="http://schemas.microsoft.com/office/drawing/2014/chart" uri="{C3380CC4-5D6E-409C-BE32-E72D297353CC}">
              <c16:uniqueId val="{00000002-1E67-4772-B706-1C9545EFCF87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Sheet1!$E$2:$E$31</c:f>
            </c:numRef>
          </c:val>
          <c:smooth val="0"/>
          <c:extLst>
            <c:ext xmlns:c16="http://schemas.microsoft.com/office/drawing/2014/chart" uri="{C3380CC4-5D6E-409C-BE32-E72D297353CC}">
              <c16:uniqueId val="{00000003-1E67-4772-B706-1C9545EFCF87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Sheet1!$F$2:$F$31</c:f>
            </c:numRef>
          </c:val>
          <c:smooth val="0"/>
          <c:extLst>
            <c:ext xmlns:c16="http://schemas.microsoft.com/office/drawing/2014/chart" uri="{C3380CC4-5D6E-409C-BE32-E72D297353CC}">
              <c16:uniqueId val="{00000004-1E67-4772-B706-1C9545EFCF87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Sheet1!$G$2:$G$31</c:f>
            </c:numRef>
          </c:val>
          <c:smooth val="0"/>
          <c:extLst>
            <c:ext xmlns:c16="http://schemas.microsoft.com/office/drawing/2014/chart" uri="{C3380CC4-5D6E-409C-BE32-E72D297353CC}">
              <c16:uniqueId val="{00000005-1E67-4772-B706-1C9545EFCF87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Sheet1!$H$2:$H$31</c:f>
            </c:numRef>
          </c:val>
          <c:smooth val="0"/>
          <c:extLst>
            <c:ext xmlns:c16="http://schemas.microsoft.com/office/drawing/2014/chart" uri="{C3380CC4-5D6E-409C-BE32-E72D297353CC}">
              <c16:uniqueId val="{00000006-1E67-4772-B706-1C9545EFCF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140072"/>
        <c:axId val="52419928"/>
      </c:lineChart>
      <c:catAx>
        <c:axId val="334140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419928"/>
        <c:crosses val="autoZero"/>
        <c:auto val="1"/>
        <c:lblAlgn val="ctr"/>
        <c:lblOffset val="100"/>
        <c:noMultiLvlLbl val="0"/>
      </c:catAx>
      <c:valAx>
        <c:axId val="52419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140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B8379-8D04-46A0-972B-0FAB16CFC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7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E914E8-8491-465D-B9EF-9CA06043BA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85354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E5F998-01A1-4CA5-8577-806E880DBB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01/17/2023 - 02/15/2023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984A6-073E-4A37-A46E-A5766E9B1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3157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Interactions Per Post | 7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 | 7 profiles</dc:title>
  <dc:creator>Administrator</dc:creator>
  <cp:lastModifiedBy>Administrator</cp:lastModifiedBy>
  <cp:revision>1</cp:revision>
  <dcterms:created xsi:type="dcterms:W3CDTF">2023-02-16T23:29:43Z</dcterms:created>
  <dcterms:modified xsi:type="dcterms:W3CDTF">2023-02-16T23:30:06Z</dcterms:modified>
</cp:coreProperties>
</file>