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0" r:id="rId23"/>
    <p:sldId id="282" r:id="rId24"/>
    <p:sldId id="283" r:id="rId25"/>
    <p:sldId id="284" r:id="rId26"/>
    <p:sldId id="285" r:id="rId27"/>
    <p:sldId id="286" r:id="rId28"/>
    <p:sldId id="287" r:id="rId29"/>
    <p:sldId id="289" r:id="rId30"/>
    <p:sldId id="290" r:id="rId31"/>
    <p:sldId id="291" r:id="rId32"/>
    <p:sldId id="292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3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316B8-7618-4112-BAA7-FD6E988B45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SPS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0BFEEC-5436-47DA-B63C-6DEEFE02FD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Festo SE &amp; Co. KG</a:t>
            </a:r>
          </a:p>
        </p:txBody>
      </p:sp>
    </p:spTree>
    <p:extLst>
      <p:ext uri="{BB962C8B-B14F-4D97-AF65-F5344CB8AC3E}">
        <p14:creationId xmlns:p14="http://schemas.microsoft.com/office/powerpoint/2010/main" val="170002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23A19-4E6E-41A6-83F6-20E8DF10D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Tag Performance | HQ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71FD49-888E-4D4F-8843-467CC9C56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5464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781620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22037135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251249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838869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286290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68317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50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4.7241854563739 %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258279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5848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37B468-22BF-43C6-AFEB-4D94127E5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549682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F125D-C695-45C3-A4EC-F686FE7E8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Tag Performance | HQ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1A4B9A-99FE-4B4A-8D49-C321523454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531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412177550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958410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81030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10908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458674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789169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084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89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 Feed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1087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A450B7-B4C9-4C0C-BB0A-70D7E8785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2663448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E418E-7377-4818-A0B6-93C22A904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Tag Performance | HQ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5545B3-8CA1-4822-9C38-898D302D30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2379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259539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101391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583964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8876993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366628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90807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570178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87168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10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167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2BB90-22DE-43F8-BBF6-DEF19A2B6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280269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DF8BE-CBEF-47FF-BA5E-9D3DFF1BA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LinkedIn Post Tag Performance | HQ Channels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18A7A-FFB6-42A2-BD43-3BE60DDFF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2193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41545481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040865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506228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014851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2367043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2417993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698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84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88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D3DF9-E524-413E-BA9C-1AD46BD50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4099677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98C6D7-F2B3-4D28-B5D1-195D1F309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 Performance | HQ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311509-F28C-479E-A2FD-1CDB63A80E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995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399103904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738860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782626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5910726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011215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4587905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158245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(Total 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(Total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7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9323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795A8-D49D-4A63-8A0E-F672793D6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4155051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393993-0E02-44C9-9F48-FC5275561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| HQ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7CBC25-17DD-49B5-9534-229778AFBA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5669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2139502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936395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6525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5390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4894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1552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870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612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83997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27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 Festo - 2023-10-23 10:15:56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Only 20 days left... ready for #SPS2023😍? 
We are! The world's best stand team is already in the starting blocks! We look forward to tackling your individual challenges and presenting tailor-made solutions. Stay tuned for exciting updates on SPS - Smart Production Solutions.
📌 Hall 9, Stand 361
🎟 https://fcld.ly/14yae4i
#festo #exhibition #innovation #electric #automation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https://media.licdn.com/dms/image/D4E10AQG4167282c3Cw/videocover-high/0/1698048960867?e=1703314800&amp;v=beta&amp;t=gEEcFgf4fh8QxJyo4tXdULc1ea25fYEv4pvPeB7waxA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1.6863 %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191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9D894-B867-4FD7-AA6B-E5928ACA7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2046372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EB230-0C99-4585-98E6-45B31BABE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| HQ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0A7BF-EBB5-4E84-A7FE-2AC54C12D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6776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00769088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833253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78097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0625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2882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5834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335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8561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6982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13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 Festo - 2023-11-16 17:33:17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#SPS2023 – What a blast!😍
Wrapping up an exhilarating week filled with cutting-edge innovations, captivating conversations and of course, a dash of fun!  A huge shoutout to everyone who stopped by our Festo stand - your enthusiasm and engagement truly made SPS - Smart Production Solutions unforgettable! But take a look for yourself 🎥👇
We already look forward to #SPS2024🖐.
📸: Rüdiger J. Vogel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https://media.licdn.com/dms/image/D4E10AQGjb4KpdShEyA/videocover-high/0/1700152432202?e=1703833200&amp;v=beta&amp;t=ecLavWoG5aIs4U65_tepeoMZzYXvDvMXsGsnP4wQBu4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6771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94AC3-0A9B-46F4-B25B-462369DCC4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2046657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5522C-F953-4BC2-9E96-E16862D70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| HQ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E62A9-DC37-4D50-B024-03CBF460AF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932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643261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646338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676645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5298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9291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7316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9268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12887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1380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17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 Festo - 2023-11-15 12:55:55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Exciting news from the #SPS2023 in Nuremberg!
We're delighted to share our recent press event at this year's SPS - Smart Production Solutions, where we connected with a dynamic group of journalists. The event began with a captivating opening from Frank Notz and Jörg Kipper and a warm welcome to our esteemed guests.
We took a closer look at the show's #motto, "Bringing Automation to Life" and explored what it means for both our customers and Festo. It's not just about technology - it's a social commitment to industrial transformation, sustainability, human-robot collaboration, lifelong learning and improving overall health.
🌍 We proudly explained how Festo's contributions align with these principles, emphasising our role as a #partner and expert in critical industries such as batteries, hydrogen, semiconductors and intralogistics.
💡 As a full liner in automation technology, we don't just shape the future; we define it. Let's continue to push boundaries, innovate and create a world where automation truly comes to life!
#festo #automation #innovation #press #conference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https://media.licdn.com/dms/image/D4E22AQF4Qr4x3vDrnQ/feedshare-shrink_2048_1536/0/1700049343176?e=1705536000&amp;v=beta&amp;t=l25RQjLxWGGyjRSk84aRgy8GsUuQ3MhBfn2IgK1sEFM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15.3615 %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902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9A7D1-1E1C-4B4F-9CD8-A7E4A456F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506447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4C888-BB40-4D63-85FA-88BC59501A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| HQ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52478-8116-4B33-897D-FD021C9EE3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997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181058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12903387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82922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52584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5720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19569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9271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2029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722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11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 Festo - 2023-11-14 10:45:09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Ready! Visit us at #SPS2023 in Nueremberg.👋 
📍 Hall 9 is where the action is! Get ready to immerse yourself in the world of electric automation, human-centred and resource-efficient approaches. 
📅 Save the date and make sure to visit us at SPS - Smart Production Solutions in Nueremberg. It's an event you don't want to miss! See you there! 
🔗 Get more information: https://fcld.ly/hunicgf
🎥 Rüdiger J. Vogel
#festo #electric #automation #batteryhandling #robotic #exhibition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https://media.licdn.com/dms/image/D4E10AQGJh-5ZzBnqJQ/image-shrink_1280/0/1699955109608?e=1703401200&amp;v=beta&amp;t=RkfACRBdfWHEaueXNd0JHXAbAMGQ2RZl-wVyS_IH_Jo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7.5769 %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546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5131A-0F6B-436E-8ECA-90EE43F48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8557272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92609-A845-4F2F-9E6A-C85DDE34E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Posts | HQ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F374B-9ADB-40AF-B730-E13265BF38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69839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388607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956255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1164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1977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7588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531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1516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6835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840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980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LinkedIn Festo - 2023-11-15 17:18:38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🔗 Connecting automation: Seamless connectivity for sustainable success at #SPS2023!
At this year's SPS - Smart Production Solutions, everything revolves around the fascinating topic of connecting automation. Seamless connectivity is opening up new horizons for #electrical automation - and we are right in the middle of it!
🌏 End-to-end connectivity is the key to #sustainability, and this is where we come in. Our innovative solution not only offers a significant increase in efficiency, but also strengthens your operational sustainability. How? By reducing #energy consumption, focusing on preventive maintenance, extending the service life of your systems and minimising the use of resources.
💡 Immerse yourself in the world of intelligent #automation and discover the powerful multi-protocol functions of our brand new EA starter kit👉🏼 https://bit.ly/3SJJ42Y. This includes our CMMT-ST-MP multi-protocol controller, our powerful EMMS-ST stepper motor and the necessary accessories. An all-in-one solution for your #electrical automation!
Don't miss the chance to experience the future of automation an visit our stand and be inspired by seamless connectivity and sustainable efficiency.
🎟 https://fcld.ly/7pqrarj
🔗 https://fcld.ly/n6j1ytq
🎥 Rüdiger J. Vogel 
#festo #automation #innovation #electric #exhibition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https://media.licdn.com/dms/image/D4E10AQEd_65ih_iJiA/videocover-high/0/1700065148580?e=1703401200&amp;v=beta&amp;t=PmfgnwlQAlTw34vUzH7W_34JI-nNVl_ctIswS-ZsxCE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2.8838 %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042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F98B47-DBA1-46D4-9D1B-4C1F064EB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717040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AE11F-34CF-4671-B4B5-BB93AD00B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HQ Channels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27BD0A-87E0-4B87-8C2E-4DAB772A24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3114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9974132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068444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29081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92579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53885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63630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048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1C0AAC-70F5-4FF1-824C-E275DCE000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870014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43575-FABF-4C7A-B584-AA27F54AB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HQ Channels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2F39DC-007D-4940-8F1D-39A750A11E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0559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67061570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699745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759178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3870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829541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5331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29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- 2023-11-15 13:40:08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Exciting news from the #SPS2023 trade fair in Nuremberg!
We're delighted to share our recent press event at this year's SPS, where we connected with a dynamic group of journalists. The event began with a captivating opening from Frank Notz and Jörg Kipper and a warm welcome to our esteemed guests.
We took a closer look at the show's motto, "Bringing Automation to Life", and explored what it means for both our customers and Festo. It's not just about technology - it's a social commitment to industrial transformation, sustainability, human-robot collaboration, lifelong learning and improving overall health.
🌍 We proudly explained how Festo's contributions align with these principles, emphasising our role as a #partner and expert in critical industries such as batteries, hydrogen, semiconductors and intralogistics.
💡 As a full liner in automation technology, we don't just shape the future; we define it. Let's continue to push boundaries, innovate and create a world where automation truly comes to life!
#festo #automation #innovation #press #conference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https://quintly-image-storage.s3.amazonaws.com/77f11400fb68ac719a791e9493f04b6e/adeb43c5a36e0ffa02cdcb4dcde98274.jpg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9483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57DB9B-3814-4676-9C4E-BCB927585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438517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F972-6C31-4904-8356-670F97EF7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HQ Channels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9AF3DD-3D34-4A72-A78D-368CF2C4E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9162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93075894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82300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407822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72880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82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2539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89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- 2023-11-14 10:45:04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Ready! Visit us at #SPS2023 in Nueremberg.👋 
📍 Hall 9 is where the action is! Get ready to immerse yourself in the world of electric automation, human-centred and resource-efficient approaches. 
📅 Save the date and make sure to visit us at SPS 2023 in Nueremberg. It's an event you don't want to miss! See you there! 
🔗 Get more information: https://fcld.ly/hunicgf
#festo #electric #automation #batteryhandling #robotic #exhibition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https://quintly-image-storage.s3.amazonaws.com/77f11400fb68ac719a791e9493f04b6e/0d573c190320eab6c2888ed38a0c6de5.jpg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9900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3A4E34-6F6C-4B05-B7FB-E1D88B8D0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9389819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E3B67-501C-49DB-A31E-36968B590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HQ Channels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A0CA5-CAE0-438F-8BD4-6BC181FC41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4167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426079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2481005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33269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75741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008922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0551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228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- 2023-11-09 10:00:06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Secure your ticket to the #SPS2023! Only 5 days to go🤗
With end-to-end #connectivity from Festo, you can install all elements of the automation chain from the workpiece to the cloud faster, commission them more reliably and integrate them into your #automation concepts with a minimum of risk. 
💌 We hereby cordially invite you to SPS2023! Talk to us about our highlights in Electrical Automation, about our human-centric and resource-efficient approaches as well as successful projects.
👉 Learn more now and secure your free trade show ticket! 🔗https://fcld.ly/14yae4i 
📌 Hall 9, Stand 361
#festo #electricalautomation #automation #sustainability #exhibition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https://quintly-image-storage.s3.amazonaws.com/77f11400fb68ac719a791e9493f04b6e/f20fa0464b93b6c5d96cacd01e6b100e.jpg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853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7FCDC-86E7-426B-874E-FC0FC961A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6867456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58ED5-2A00-4CF8-8EE9-A14416980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HQ Channels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E3E84B-9374-4B82-BE17-1FC94F73C6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1885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23760139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969992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6079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3488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47722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8909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51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- 2023-11-16 17:30:49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#SPS2023 – What a blast!😍
Wrapping up an exhilarating week filled with cutting-edge innovations, captivating conversations and of course, a dash of fun!  A huge shoutout to everyone who stopped by our Festo stand - your enthusiasm and engagement truly made SPS unforgettable! But take a look for yourself 🎥👇
We already look forward to #SPS2024🖐.
📷: Rüdiger J. Vogel - photography &amp; motion pictures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https://quintly-image-storage.s3.amazonaws.com/77f11400fb68ac719a791e9493f04b6e/fa9a28ddd8815fcfea2774b29fdf7bf0.jpg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709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FCECB-1897-4469-8BBE-70DA7BA83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118009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53057-3A6B-4B3F-A7C9-71DCDBB28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HQ Channels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15470C-38BD-4477-A886-2DB76C3A3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256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66670457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193184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60737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22056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36552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358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6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- 2023-11-15 17:15:59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🔗 Connecting automation: Seamless connectivity for sustainable success at #SPS2023!
At this year's SPS, everything revolves around the fascinating topic of connecting automation. Seamless connectivity is opening up new horizons for #electrical automation - and we are right in the middle of it!
🌏 End-to-end connectivity is the key to #sustainability, and this is where we come in. Our innovative solution not only offers a significant increase in efficiency, but also strengthens your operational sustainability. How? By reducing #energy consumption, focusing on preventive maintenance, extending the service life of your systems and minimising the use of resources.
💡 Immerse yourself in the world of intelligent #automation and discover the powerful multi-protocol functions of our brand new EA starter kit👉🏼 https://bit.ly/3SJJ42Y. This includes our CMMT-ST-MP multi-protocol controller, our powerful EMMS-ST stepper motor and the necessary accessories. An all-in-one solution for your #electrical automation!
Don't miss the chance to experience the future of automation an visit our stand and be inspired by seamless connectivity and sustainable efficiency.
🎟 https://fcld.ly/7pqrarj
🔗 https://fcld.ly/n6j1ytq
🎥 Rüdiger J. Vogel - photography &amp; motion pictures
#festo #automation #innovation #electric #exhibition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https://quintly-image-storage.s3.amazonaws.com/77f11400fb68ac719a791e9493f04b6e/e337f24a205f0a842a2287d3b8a620d6.jpg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661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77335-2BC9-4FFD-A8CF-CE92984EB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852359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DF75F-BD8A-4F34-A4AB-3294D4093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HQ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C5F0CB-8A9D-4CE0-85E2-B92B6C8976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2062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5235614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670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8814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6946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99025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79630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13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73861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51805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2954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89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- 2023-11-17 10:22:32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#SPS2023 - Micsoda 3 nap! 
Egy élményekkel teli, élvonalbeli innovációkkal, szakmai beszélgetésekkel és persze egy csipetnyi szórakozással teli hét lezárása! Köszönjük mindenkinek, aki meglátogatta a Festo standját - az Önök lelkesedése és elkötelezettsége valóban felejthetetlenné tette az SPS-t! Reméljük, hogy találkozunk jövőre az #SPS2024 kiállításon és vásáron!
#Festo #automatizálás #EA #elektromosautomatizálás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2.8301886792453 %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452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45650-801E-4F24-92D4-3FF2E24F64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1738977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9DD3B-D33E-4381-8FBE-CC47D5F09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HQ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48A344-5961-427F-9DF7-11FB3DB62D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1260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663335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97964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3090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6136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96384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495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93906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579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56389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7035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89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- 2023-11-16 17:33:17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#SPS2023 – What a blast!😍
Wrapping up an exhilarating week filled with cutting-edge innovations, captivating conversations and of course, a dash of fun!  A huge shoutout to everyone who stopped by our Festo stand - your enthusiasm and engagement truly made SPS - Smart Production Solutions unforgettable! But take a look for yourself 🎥👇
We already look forward to #SPS2024🖐.
📸: Rüdiger J. Vogel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3.5940248352629 %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987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6B1FB4-F6AB-4F9B-835E-3A1CA22150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852593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1B511-8BF2-4655-9D46-DDBB15A44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HQ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C14EA8-1DCB-4A07-AAB7-3B99403711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7488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8467238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268700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8500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9480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6272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05903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6971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79376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2691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7901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01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- 2023-11-15 17:18:38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🔗 Connecting automation: Seamless connectivity for sustainable success at #SPS2023!
At this year's SPS - Smart Production Solutions, everything revolves around the fascinating topic of connecting automation. Seamless connectivity is opening up new horizons for #electrical automation - and we are right in the middle of it!
🌏 End-to-end connectivity is the key to #sustainability, and this is where we come in. Our innovative solution not only offers a significant increase in efficiency, but also strengthens your operational sustainability. How? By reducing #energy consumption, focusing on preventive maintenance, extending the service life of your systems and minimising the use of resources.
💡 Immerse yourself in the world of intelligent #automation and discover the powerful multi-protocol functions of our brand new EA starter kit👉🏼 https://bit.ly/3SJJ42Y. This includes our CMMT-ST-MP multi-protocol controller, our powerful EMMS-ST stepper motor and the necessary accessories. An all-in-one solution for your #electrical automation!
Don't miss the chance to experience the future of automation an visit our stand and be inspired by seamless connectivity and sustainable efficiency.
🎟 https://fcld.ly/7pqrarj
🔗 https://fcld.ly/n6j1ytq
🎥 Rüdiger J. Vogel 
#festo #automation #innovation #electric #exhibition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2.8838073333628 %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938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46AD2-320A-4717-AA61-38AB352D0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88096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88753-32CF-4B3F-BCCC-2365A0CF0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HQ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9A532E-C58F-4262-81C0-36B90E901B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4072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462081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965213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9314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23575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12473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6360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3731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76957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770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0322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985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- 2023-11-15 12:55:55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Exciting news from the #SPS2023 in Nuremberg!
We're delighted to share our recent press event at this year's SPS - Smart Production Solutions, where we connected with a dynamic group of journalists. The event began with a captivating opening from Frank Notz and Jörg Kipper and a warm welcome to our esteemed guests.
We took a closer look at the show's #motto, "Bringing Automation to Life" and explored what it means for both our customers and Festo. It's not just about technology - it's a social commitment to industrial transformation, sustainability, human-robot collaboration, lifelong learning and improving overall health.
🌍 We proudly explained how Festo's contributions align with these principles, emphasising our role as a #partner and expert in critical industries such as batteries, hydrogen, semiconductors and intralogistics.
💡 As a full liner in automation technology, we don't just shape the future; we define it. Let's continue to push boundaries, innovate and create a world where automation truly comes to life!
#festo #automation #innovation #press #conference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15.361502347418 %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783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6BBFF-7BF8-474B-BFCE-08B7B146FB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8133324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DB831-E594-41FB-A2F7-B7A00D073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HQ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31532-02CB-4CD9-8144-592C904B17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4303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052604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401758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1320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2728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1117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69087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94512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19186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5103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0193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1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 - 2023-11-14 10:45:09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Ready! Visit us at #SPS2023 in Nueremberg.👋 
📍 Hall 9 is where the action is! Get ready to immerse yourself in the world of electric automation, human-centred and resource-efficient approaches. 
📅 Save the date and make sure to visit us at SPS - Smart Production Solutions in Nueremberg. It's an event you don't want to miss! See you there! 
🔗 Get more information: https://fcld.ly/hunicgf
🎥 Rüdiger J. Vogel
#festo #electric #automation #batteryhandling #robotic #exhibition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7.5769477969007 %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0053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E8B46-D0BB-4115-96EB-59D34AFFB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830310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2EB2A-5F15-4B78-ADD1-E2D120B36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HQ Channels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393528-28FB-42A6-A321-CF1692A157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591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923871458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12637699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023902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276921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195559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244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- 2023-11-14 10:41:06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Ready! Visit us at #SPS2023 in Nueremberg.👋 
📍 Hall 9 is where the action is! Get ready to immerse yourself in the world of electric automation, human-centred and resource-efficient approaches. 
📅 Save the date and make sure to visit us at spsmesse in Nueremberg. It’s an event you don’t want to miss! See you there! 
🔗 Get more information in our Bio!
🎥 ruejay_o_graphy 
#festo_global #electric #automation #batteryhandling #robotic #exhibition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353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44BEE-9379-435F-9AE1-9B2CE1A4D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712200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2CA50-0727-4939-990F-22EDBAD339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HQ Channels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1ADF6F-A322-49B3-88F3-6F41E7C323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975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3095627548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29730144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626785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6972115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073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841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- 2023-11-16 17:23:25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#SPS2023 – What a blast!😍
Wrapping up an exhilarating week filled with cutting-edge innovations, captivating conversations and of course, a dash of fun!  A huge shoutout to everyone who stopped by our Festo stand - your enthusiasm and engagement truly made spsmesse unforgettable! But take a look for yourself 🎥👇
We already look forward to #SPS2024🖐.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997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85ADA-3E6F-4A2C-8CAC-32BD46DB5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7361885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3F222-8177-402C-8194-18F81A245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HQ Channels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FA163-5FA8-4A07-BDA4-BCD359ABBB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963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590822401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12419100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54873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08138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2312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098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- 2023-11-09 10:00:55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Secure your ticket to the #SPS2023! Only 5 days to go🤗
With end-to-end #connectivity from Festo, you can install all elements of the automation chain from the workpiece to the cloud faster, commission them more reliably and integrate them into your #automation concepts with a minimum of risk. 
💌 We hereby cordially invite you to SPS2023! Talk to us about our highlights in Electrical Automation, about our human-centric and resource-efficient approaches as well as successful projects.
👉 Learn more now and secure your free trade show ticket! 
🔗 Find it in our bio!
📌 Hall 9, Stand 361
#festo_global #electricalautomation #automation #sustainability #exhibitio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159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52259B-2A6A-48A1-9BE5-63C8BE3E4D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22039896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39AC5-FB59-459C-80D0-6B3E9461A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HQ Channels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64172D-DEF1-41A4-B34A-80A8392066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3370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1559154219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165482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85388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0390886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73318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0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- 2023-11-15 13:40:58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🚀 Exciting news from the spsmesse in Nuremberg!
We're delighted to share our recent press event at this year's SPS exhibition, where we connected with a dynamic group of journalists. The event began with a captivating opening from Frank Notz and Jörg Kipper and a warm welcome to our esteemed guests.
We took a closer look at the show's motto, "Bringing Automation to Life" and explored what it means for both our customers and Festo. It's not just about technology - it's a social commitment to industrial transformation, sustainability, human-robot collaboration, lifelong learning and improving overall health.
🌍 We proudly explained how Festo's contributions align with these principles, emphasising our role as a #partner and expert in critical industries such as batteries, hydrogen, semiconductors and intralogistics.
💡 As a full liner in automation technology, we don't just shape the future; we define it. Let's continue to push boundaries, innovate and create a world where automation truly comes to life!
#festo_global #automation #innovation #press #conference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086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AECAAF-837E-4EBB-A623-129EA941B9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746540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64E9-131B-43D2-825C-B3157FA5C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HQ Channels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8D1263-672D-4F71-A541-2FDBD02D38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34335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2">
                  <a:extLst>
                    <a:ext uri="{9D8B030D-6E8A-4147-A177-3AD203B41FA5}">
                      <a16:colId xmlns:a16="http://schemas.microsoft.com/office/drawing/2014/main" val="2187450087"/>
                    </a:ext>
                  </a:extLst>
                </a:gridCol>
                <a:gridCol w="2633472">
                  <a:extLst>
                    <a:ext uri="{9D8B030D-6E8A-4147-A177-3AD203B41FA5}">
                      <a16:colId xmlns:a16="http://schemas.microsoft.com/office/drawing/2014/main" val="300499789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58406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665348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28474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69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- 2023-11-15 17:44:14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🔗 Connecting automation: Seamless connectivity for sustainable success at #SPS2023!
At this year’s spsmesse, everything revolves around the fascinating topic of connecting automation. Seamless connectivity is opening up new horizons for #electrical automation - and we are right in the middle of it!
🌏 End-to-end connectivity is the key to #sustainability, and this is where we come in. Our innovative solution not only offers a significant increase in efficiency, but also strengthens your operational sustainability. How? By reducing #energy consumption, focusing on preventive maintenance, extending the service life of your systems and minimising the use of resources.
💡 Immerse yourself in the world of intelligent #automation and discover the powerful multi-protocol functions of our brand new EA starter kit! This includes our CMMT-ST-MP multi-protocol controller, our powerful EMMS-ST stepper motor and the necessary accessories. An all-in-one solution for your #electrical automation!
Don’t miss the chance to experience the future of automation an visit our stand and be inspired by seamless connectivity and sustainable efficiency.
🎥 ruejay_o_graphy 
#festo_global #innovation #electric #automation #exhibition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746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DB1D13-C22F-4233-83CA-467AA49AA4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533639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53D00-E909-48A8-B99E-223C742E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HQ Channels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AC3AFF-9F1D-4BF5-8ADC-BC6E9DEF0A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3479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343680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7614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6351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710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9164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7241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419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0720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9011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1565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5323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5667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6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festo_global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67.59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717.71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19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DD7881-A628-4C9C-B356-781382136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1506492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FC8CD-F993-44EA-964C-59990786E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B84686-4FCD-442B-BE63-3E42C3B419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7439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24274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102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1556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8453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4385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4345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744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0097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571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4302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9425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1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56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0321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431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0109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7125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964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211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092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4360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0371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402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547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832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44FCE-6C8C-4D80-9E84-EEB61995B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9655671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3FE1B-01A9-4521-B969-3749CA918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52A2E3-B07E-47CF-B8DD-6A83BCB540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9581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4101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3106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30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3609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7291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522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3025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075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510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9770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66719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353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42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98753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6538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742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6598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2373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0689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79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239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9348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4179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1542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45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- 2023-11-16 17:24:45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 was a blast ! @spsmesse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https://quintly-image-storage.s3.amazonaws.com/e56c93f0af638b061b2daf0c21bff637/2c23ecb38e2e41fe201f0eb260147210.jpg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
FESTO
it was a blast !
@spsmesse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835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84EB8-12C7-4FCB-BECC-E7B7E0212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9466081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31380-0F08-435F-9448-BE7436EE1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C6B59B-BF23-4B9F-9789-54BA1E63EE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0202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423028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2006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33733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8369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079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45612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4467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1864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60515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7200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2054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1004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001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820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121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5656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169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9458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2195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9743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5937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7631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900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4873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96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- 2023-11-16 12:58:09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@ruejay_o_graphy 
@spsmesse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https://quintly-image-storage.s3.amazonaws.com/e56c93f0af638b061b2daf0c21bff637/562ceb63bea1a7cb56d30dc3ea547408.jpg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0.9985 %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541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BE5A74-9352-432B-A21F-9FA7F1977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950426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81274-1D51-44FC-A087-32F8D7996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9D2ED1-6941-46FF-A374-132713EE62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4801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596161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7981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1071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09718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9876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915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0280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5401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119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1198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654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8828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087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5248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8876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303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3566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90661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99668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9161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424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0420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2473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82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966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- 2023-11-16 12:57:48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@spsmesse  @ruejay_o_graphy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https://quintly-image-storage.s3.amazonaws.com/e56c93f0af638b061b2daf0c21bff637/62964ec69d25e783394d3df1764b83ed.jpg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@spsmesse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1.0480 %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52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96761-27E8-45EF-B930-FC296C389F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29951296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8A3EC-FF75-43EC-9D15-00452CB1B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CF0755-D52F-46C9-B3AF-2E6A1CD952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3069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759209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7364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5492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5351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9505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5577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6688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4240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7089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6761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791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0618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5383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963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71174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27883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49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335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9763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5128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252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6171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4972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8705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6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- 2023-11-16 12:57:13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@spsmesse 
@ruejay_o_graphy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https://quintly-image-storage.s3.amazonaws.com/e56c93f0af638b061b2daf0c21bff637/0a1b2f17b7dd3fd9dfe7a0fab8b5de8c.jpg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yz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686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1A494-761A-4E82-A0CB-2EA8DE1F6B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7945505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07446-DDB7-443B-A5AE-6FFE60A40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A8DC56-9439-44D2-88A2-30E6CE20B1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75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2121152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6934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69557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105281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487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10581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733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14078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1050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0450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681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76923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116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2444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2247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57772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801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800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076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4012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6856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467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7522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6316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2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- 2023-11-16 12:56:50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@spsmesse 
🎥 @ruejay_o_graphy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https://quintly-image-storage.s3.amazonaws.com/e56c93f0af638b061b2daf0c21bff637/562ceb63bea1a7cb56d30dc3ea547408.jpg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025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DFE180-B186-49D8-8C00-FD36B71E9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2078905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CC9FA-CBD7-45A5-A6A2-14B61E522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2578A-9ADD-4896-BDE0-5D64F3CC07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95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214215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4880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98507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4831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7303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9684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0306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9251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3566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847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528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4563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4137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88810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865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4136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955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3148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382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464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0900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395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25409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5331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5829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- 2023-11-16 12:55:38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FINAL SPURT AT THE DAY3 @spsmesse  @ruejay_o_graphy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https://quintly-image-storage.s3.amazonaws.com/e56c93f0af638b061b2daf0c21bff637/ffdae7b020e56ba9ec3d21c2b19e62bf.jpg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DAY3
FINAL SPURT AT THE
@spsmesse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0.8494 %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067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EE315-3706-4E30-857C-FEBFD04902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0339236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8F87C-77EF-41C1-B10C-01CD4E70D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548CC7-F40A-4B14-BEA5-A54F332A6C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770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3963356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807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5425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7278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4255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996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5163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8892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99897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8837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169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515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963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855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3074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0926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2964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0214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6352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09826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6053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023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2556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5128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468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- 2023-11-15 13:44:25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https://quintly-image-storage.s3.amazonaws.com/e56c93f0af638b061b2daf0c21bff637/2f94aa4714e57cbfc31e33edb0355b7d.jpg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
FESTO
FESTO
festo_global
Exciting news from the @spsmesse
in Nuremberg!...
take a
LOOK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0.8676 %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77251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A3BC1D-ECA7-4298-9B02-A85297D8F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32631267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0DA4F-D5BC-41B2-898E-DCB7D9C79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- 9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B426F1-7804-484A-AE95-1C7817519A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683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8007066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3671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410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00268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7575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6470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36514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05554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0673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831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947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17314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3579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394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3070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0958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654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0715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96124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9299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70687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190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3554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5182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85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- 2023-11-15 10:10:38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@spsmesse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https://quintly-image-storage.s3.amazonaws.com/e56c93f0af638b061b2daf0c21bff637/65fbeb27efd99f84fb392f12aae95dc9.jpg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@spsmesse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4935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F9E3B4-4E3C-4490-99C7-DE95019639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41006508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DE8BE-6A01-4584-A0F1-E353134F40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- 10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3813E5-CFAE-4BF9-AA8B-E03FD183F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686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146623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9764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7678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89737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4641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0383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9281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2279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771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2970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3715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453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3437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0321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56452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2073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2379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6812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9447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3191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958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014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0167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29662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06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- 2023-11-15 10:10:13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@spsmesse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https://quintly-image-storage.s3.amazonaws.com/e56c93f0af638b061b2daf0c21bff637/46958c6e27d4c33e4d99fe92ce37e70a.jpg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@spsmesse
FESTO
Axel Schür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267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4A72C-684E-49A5-895C-52602281F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12546958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085BA-1E9A-4738-A8A5-B4A6ACA1C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- 11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9F4151-B555-4B3E-970A-3E0D2676A2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96959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350171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1322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6760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15338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2694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63406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810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873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7840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2792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46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27908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8921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5765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2225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8196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67677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368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2018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84045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6706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5405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138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1716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8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- 2023-11-15 10:09:35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@spsmesse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https://quintly-image-storage.s3.amazonaws.com/e56c93f0af638b061b2daf0c21bff637/664c47c20abc0ae63c9a2e94ca784f98.jpg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@spsmesse
Production
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364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AB205-4E62-45EE-9C6B-2EC4C73F23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5343010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73A3A-B8B9-46DC-9F89-5E16D830E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- 12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3DEFC8-2C60-42C0-BC7F-EA3075E791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0670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5338610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652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413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6078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4694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3521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1388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287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97482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6824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0891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6207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5558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21725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7975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78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61472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855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2958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2264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7274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685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3931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056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929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- 2023-11-15 10:09:03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@spsmesse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https://quintly-image-storage.s3.amazonaws.com/e56c93f0af638b061b2daf0c21bff637/97a50cf92092d890f78fe705e18779b0.jpg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@spsmesse
Har
AUTOMAT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488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E5F9E1-40B0-41A2-8A17-05878F9E8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20655107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44765-0C15-40EF-BFC8-70BCC2E03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- 13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BBBBD6-6767-4F4B-8014-514674BF3E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8864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098160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8002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9832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36252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0890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9149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44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853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8708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426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1675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8381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36790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5871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9347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3194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4887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303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8967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4512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4160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475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5476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30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10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- 2023-11-15 10:08:34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 ready for Day2 @spsmesse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https://quintly-image-storage.s3.amazonaws.com/e56c93f0af638b061b2daf0c21bff637/781d11c238225c01c9c9615df8bc7d9a.jpg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@spsmesse
FESTO
Michael Manner
We are ready for
Day2
help with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826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0F9A8-DC3F-41E3-B38E-AE47FCD847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20335580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AE399-5E55-4C53-B94E-33C67220B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- 14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817975-58D0-45B1-8E0C-3068F5E694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6078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2931503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074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7518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24827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8442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182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1987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584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4597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314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3562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5541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9177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422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1823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3186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0730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2480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148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1346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288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10224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09285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58845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642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- 2023-11-14 11:38:36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is in full swing @spsmesse! Day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https://quintly-image-storage.s3.amazonaws.com/e56c93f0af638b061b2daf0c21bff637/bcd41ea8d413f5fd7601720729000576.jpg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Mitte
sps
Day 1
is in full swing @spsmesse!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0.8582 %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767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CC1887-0D4D-4586-A997-54A16037E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70746721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BD0EF-5097-4907-A6A8-105891246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- 15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C14310-50AB-42D4-B83E-5B75CD391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9584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536604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96824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068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63432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48969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10106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091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0865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2960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313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8812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8736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459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0274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324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98291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164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3305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42236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312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13734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089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12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312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366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- 2023-11-14 10:44:24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Let‘s go💪🏽💙 @spsmesse  Let‘s go💪🏽💙
@spsmesse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https://quintly-image-storage.s3.amazonaws.com/e56c93f0af638b061b2daf0c21bff637/659d62a25e3812f2618b17b3efae7ff7.jpg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
FESTO
Let's go
@spsmesse
1
0:04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0.9218 %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5451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5D1045-6C07-4172-AEEF-80BCA8EC9E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8727702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F375A-733C-47C5-AF84-DD1F95AAB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- 16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9FAC1-082B-4456-85A5-BDBAFB6BEF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9151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111368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2634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44971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0119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1209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270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8608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81426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07071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020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946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2943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24006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73582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4025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586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562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4468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073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8980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4036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873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0579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89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332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- 2023-11-09 18:09:15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https://quintly-image-storage.s3.amazonaws.com/e56c93f0af638b061b2daf0c21bff637/3262c93977db2923119b7447c587aa82.jpg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
&gt;
4 : 1 4 : 5 1
Tage
Stunden
Minuten
FESTO
Assist People at Work
Bringing Automation to Life
sps
14. bis 16. November 2023
smart production solutions
Halle 9, Stand 361
@festo_global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0.7387 %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8403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1704D-5C13-4D5F-8806-D07F919220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393168024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3F64E-0C39-488D-BACC-75F59BEF6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- 17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359C64-15D4-46A7-BDBE-20F4A017FB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2265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558915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9184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4531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2417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54885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1763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9755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34345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574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4836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32667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1034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15404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8377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61565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20181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9908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616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2297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9720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05651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6648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658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2833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52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- 2023-11-03 10:07:24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https://quintly-image-storage.s3.amazonaws.com/e56c93f0af638b061b2daf0c21bff637/f505c199f0a955aaf6efe8aeb2ff8fee.jpg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
FESTO
#SPS2023
&gt;
2 : 5 3
Tage
Stunden
Minuten
Bringing Automation to Life
sps
14. bis 16. November 2023
smart production solutions
Halle 9, Stand 361
festo_global The time is coming soon!
We look
forward to welcoming you at #SPS2023 in just a few da...
ADMIT
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0.8337 %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624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C0AFC9-5AC3-498F-B33C-AF1BCEC78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262719068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BE72D-DF25-4C0F-8FE3-2A6FFED7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| HQ Channels - 18 of 18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A7BB96-E05C-404A-81EA-E07A581F26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6678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852930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4302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32779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1663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8163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0731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5275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3617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54926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203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0971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0726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005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5426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64722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1672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1593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4602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8175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81952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0758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6417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024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0759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Exited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Navigation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 Forwards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Swipe 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Next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Website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Business address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Call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Email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Text button taps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4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festo_global - 2023-10-23 10:37:11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 ARE! Ready for @spsmesse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https://quintly-image-storage.s3.amazonaws.com/e56c93f0af638b061b2daf0c21bff637/064919c23bcdde9043c56e4c11f6d8fa.jpg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Ready for
WE ARE!
0:04
FESTO
festo_global
SAVE YOUR TICKET!
ADMIT
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#SPS2023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0.8136 %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945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D2E6CA-7638-4F82-A205-0DCB34FA34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07/01/2023 - 12/28/2023</a:t>
            </a:r>
          </a:p>
        </p:txBody>
      </p:sp>
    </p:spTree>
    <p:extLst>
      <p:ext uri="{BB962C8B-B14F-4D97-AF65-F5344CB8AC3E}">
        <p14:creationId xmlns:p14="http://schemas.microsoft.com/office/powerpoint/2010/main" val="42324438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6653</Words>
  <Application>Microsoft Office PowerPoint</Application>
  <PresentationFormat>On-screen Show (4:3)</PresentationFormat>
  <Paragraphs>1334</Paragraphs>
  <Slides>46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Calibri</vt:lpstr>
      <vt:lpstr>Arial</vt:lpstr>
      <vt:lpstr>quintly_template</vt:lpstr>
      <vt:lpstr>SPS</vt:lpstr>
      <vt:lpstr>Overall Overall Tag Performance | HQ Channels</vt:lpstr>
      <vt:lpstr>Overall Tag Performance | HQ Channels</vt:lpstr>
      <vt:lpstr>Facebook Post Tag Performance | HQ Channels</vt:lpstr>
      <vt:lpstr>LinkedIn Post Tag Performance | HQ Channels</vt:lpstr>
      <vt:lpstr>Instagram Post Tag Performance | HQ Channels</vt:lpstr>
      <vt:lpstr>Overall Top Posts | HQ Channels - 1 of 5</vt:lpstr>
      <vt:lpstr>Overall Top Posts | HQ Channels - 2 of 5</vt:lpstr>
      <vt:lpstr>Overall Top Posts | HQ Channels - 3 of 5</vt:lpstr>
      <vt:lpstr>Overall Top Posts | HQ Channels - 4 of 5</vt:lpstr>
      <vt:lpstr>Overall Top Posts | HQ Channels - 5 of 5</vt:lpstr>
      <vt:lpstr>Facebook Own Posts Table | HQ Channels - 1 of 6</vt:lpstr>
      <vt:lpstr>Facebook Own Posts Table | HQ Channels - 2 of 6</vt:lpstr>
      <vt:lpstr>Facebook Own Posts Table | HQ Channels - 3 of 6</vt:lpstr>
      <vt:lpstr>Facebook Own Posts Table | HQ Channels - 4 of 6</vt:lpstr>
      <vt:lpstr>Facebook Own Posts Table | HQ Channels - 5 of 6</vt:lpstr>
      <vt:lpstr>Facebook Own Posts Table | HQ Channels - 6 of 6</vt:lpstr>
      <vt:lpstr>LinkedIn Posts Table | HQ Channels - 1 of 5</vt:lpstr>
      <vt:lpstr>LinkedIn Posts Table | HQ Channels - 2 of 5</vt:lpstr>
      <vt:lpstr>LinkedIn Posts Table | HQ Channels - 3 of 5</vt:lpstr>
      <vt:lpstr>LinkedIn Posts Table | HQ Channels - 4 of 5</vt:lpstr>
      <vt:lpstr>LinkedIn Posts Table | HQ Channels - 5 of 5</vt:lpstr>
      <vt:lpstr>Instagram Posts Table | HQ Channels - 1 of 5</vt:lpstr>
      <vt:lpstr>Instagram Posts Table | HQ Channels - 2 of 5</vt:lpstr>
      <vt:lpstr>Instagram Posts Table | HQ Channels - 3 of 5</vt:lpstr>
      <vt:lpstr>Instagram Posts Table | HQ Channels - 4 of 5</vt:lpstr>
      <vt:lpstr>Instagram Posts Table | HQ Channels - 5 of 5</vt:lpstr>
      <vt:lpstr>Instagram Stories Key Metrics Table | HQ Channels</vt:lpstr>
      <vt:lpstr>Instagram Stories Table | HQ Channels - 1 of 18</vt:lpstr>
      <vt:lpstr>Instagram Stories Table | HQ Channels - 2 of 18</vt:lpstr>
      <vt:lpstr>Instagram Stories Table | HQ Channels - 3 of 18</vt:lpstr>
      <vt:lpstr>Instagram Stories Table | HQ Channels - 4 of 18</vt:lpstr>
      <vt:lpstr>Instagram Stories Table | HQ Channels - 5 of 18</vt:lpstr>
      <vt:lpstr>Instagram Stories Table | HQ Channels - 6 of 18</vt:lpstr>
      <vt:lpstr>Instagram Stories Table | HQ Channels - 7 of 18</vt:lpstr>
      <vt:lpstr>Instagram Stories Table | HQ Channels - 8 of 18</vt:lpstr>
      <vt:lpstr>Instagram Stories Table | HQ Channels - 9 of 18</vt:lpstr>
      <vt:lpstr>Instagram Stories Table | HQ Channels - 10 of 18</vt:lpstr>
      <vt:lpstr>Instagram Stories Table | HQ Channels - 11 of 18</vt:lpstr>
      <vt:lpstr>Instagram Stories Table | HQ Channels - 12 of 18</vt:lpstr>
      <vt:lpstr>Instagram Stories Table | HQ Channels - 13 of 18</vt:lpstr>
      <vt:lpstr>Instagram Stories Table | HQ Channels - 14 of 18</vt:lpstr>
      <vt:lpstr>Instagram Stories Table | HQ Channels - 15 of 18</vt:lpstr>
      <vt:lpstr>Instagram Stories Table | HQ Channels - 16 of 18</vt:lpstr>
      <vt:lpstr>Instagram Stories Table | HQ Channels - 17 of 18</vt:lpstr>
      <vt:lpstr>Instagram Stories Table | HQ Channels - 18 of 18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SPS</dc:title>
  <dc:creator>Frederik Born</dc:creator>
  <cp:lastModifiedBy>Frederik Born</cp:lastModifiedBy>
  <cp:revision>1</cp:revision>
  <dcterms:created xsi:type="dcterms:W3CDTF">2023-12-28T11:55:22Z</dcterms:created>
  <dcterms:modified xsi:type="dcterms:W3CDTF">2023-12-28T11:57:12Z</dcterms:modified>
</cp:coreProperties>
</file>