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DC-438C-A297-0407904046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El Taconazo Taquerías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DC-438C-A297-0407904046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Fogón Del Pastor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DC-438C-A297-0407904046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Tacos Pampas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DC-438C-A297-040790404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148104"/>
        <c:axId val="280907488"/>
      </c:lineChart>
      <c:dateAx>
        <c:axId val="338148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07488"/>
        <c:crosses val="autoZero"/>
        <c:auto val="1"/>
        <c:lblOffset val="100"/>
        <c:baseTimeUnit val="days"/>
      </c:dateAx>
      <c:valAx>
        <c:axId val="28090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14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2804</c:v>
                </c:pt>
                <c:pt idx="1">
                  <c:v>372</c:v>
                </c:pt>
                <c:pt idx="2">
                  <c:v>0</c:v>
                </c:pt>
                <c:pt idx="3">
                  <c:v>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02-4DF3-ADC6-B7C06DB09F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231</c:v>
                </c:pt>
                <c:pt idx="1">
                  <c:v>21</c:v>
                </c:pt>
                <c:pt idx="2">
                  <c:v>0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02-4DF3-ADC6-B7C06DB09F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297</c:v>
                </c:pt>
                <c:pt idx="1">
                  <c:v>25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02-4DF3-ADC6-B7C06DB09F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02-4DF3-ADC6-B7C06DB09F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602-4DF3-ADC6-B7C06DB09F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602-4DF3-ADC6-B7C06DB09F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216</c:v>
                </c:pt>
                <c:pt idx="1">
                  <c:v>3</c:v>
                </c:pt>
                <c:pt idx="2">
                  <c:v>0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02-4DF3-ADC6-B7C06DB09F6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147</c:v>
                </c:pt>
                <c:pt idx="1">
                  <c:v>17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602-4DF3-ADC6-B7C06DB09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592840"/>
        <c:axId val="398591200"/>
      </c:barChart>
      <c:catAx>
        <c:axId val="39859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91200"/>
        <c:crosses val="autoZero"/>
        <c:auto val="1"/>
        <c:lblAlgn val="ctr"/>
        <c:lblOffset val="100"/>
        <c:noMultiLvlLbl val="0"/>
      </c:catAx>
      <c:valAx>
        <c:axId val="3985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9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3700</c:v>
                </c:pt>
                <c:pt idx="1">
                  <c:v>440</c:v>
                </c:pt>
                <c:pt idx="2">
                  <c:v>0</c:v>
                </c:pt>
                <c:pt idx="3">
                  <c:v>1167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8A-48C6-9FAC-C66CC685A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598744"/>
        <c:axId val="398597760"/>
      </c:barChart>
      <c:catAx>
        <c:axId val="39859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97760"/>
        <c:crosses val="autoZero"/>
        <c:auto val="1"/>
        <c:lblAlgn val="ctr"/>
        <c:lblOffset val="100"/>
        <c:noMultiLvlLbl val="0"/>
      </c:catAx>
      <c:valAx>
        <c:axId val="39859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59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557</c:v>
                </c:pt>
                <c:pt idx="3">
                  <c:v>102</c:v>
                </c:pt>
                <c:pt idx="4">
                  <c:v>136</c:v>
                </c:pt>
                <c:pt idx="5">
                  <c:v>221</c:v>
                </c:pt>
                <c:pt idx="6">
                  <c:v>22</c:v>
                </c:pt>
                <c:pt idx="7">
                  <c:v>0</c:v>
                </c:pt>
                <c:pt idx="8">
                  <c:v>0</c:v>
                </c:pt>
                <c:pt idx="9">
                  <c:v>74</c:v>
                </c:pt>
                <c:pt idx="10">
                  <c:v>8</c:v>
                </c:pt>
                <c:pt idx="11">
                  <c:v>100</c:v>
                </c:pt>
                <c:pt idx="12">
                  <c:v>64</c:v>
                </c:pt>
                <c:pt idx="13">
                  <c:v>183</c:v>
                </c:pt>
                <c:pt idx="14">
                  <c:v>337</c:v>
                </c:pt>
                <c:pt idx="15">
                  <c:v>0</c:v>
                </c:pt>
                <c:pt idx="16">
                  <c:v>0</c:v>
                </c:pt>
                <c:pt idx="17">
                  <c:v>67</c:v>
                </c:pt>
                <c:pt idx="18">
                  <c:v>36</c:v>
                </c:pt>
                <c:pt idx="19">
                  <c:v>88</c:v>
                </c:pt>
                <c:pt idx="20">
                  <c:v>13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7</c:v>
                </c:pt>
                <c:pt idx="27">
                  <c:v>0</c:v>
                </c:pt>
                <c:pt idx="28">
                  <c:v>81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8B-44D8-BE42-12414CB91D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El Taconazo Taquerías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16</c:v>
                </c:pt>
                <c:pt idx="11">
                  <c:v>88</c:v>
                </c:pt>
                <c:pt idx="12">
                  <c:v>0</c:v>
                </c:pt>
                <c:pt idx="13">
                  <c:v>0</c:v>
                </c:pt>
                <c:pt idx="14">
                  <c:v>8</c:v>
                </c:pt>
                <c:pt idx="15">
                  <c:v>7</c:v>
                </c:pt>
                <c:pt idx="16">
                  <c:v>0</c:v>
                </c:pt>
                <c:pt idx="17">
                  <c:v>61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8B-44D8-BE42-12414CB91D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Fogón Del Pastor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8B-44D8-BE42-12414CB91D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Tacos Pampas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14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513</c:v>
                </c:pt>
                <c:pt idx="10">
                  <c:v>0</c:v>
                </c:pt>
                <c:pt idx="11">
                  <c:v>26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53</c:v>
                </c:pt>
                <c:pt idx="16">
                  <c:v>0</c:v>
                </c:pt>
                <c:pt idx="17">
                  <c:v>351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128</c:v>
                </c:pt>
                <c:pt idx="23">
                  <c:v>25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8B-44D8-BE42-12414CB91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552152"/>
        <c:axId val="408561336"/>
      </c:lineChart>
      <c:dateAx>
        <c:axId val="40855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61336"/>
        <c:crosses val="autoZero"/>
        <c:auto val="1"/>
        <c:lblOffset val="100"/>
        <c:baseTimeUnit val="days"/>
      </c:dateAx>
      <c:valAx>
        <c:axId val="40856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5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2804</c:v>
                </c:pt>
                <c:pt idx="1">
                  <c:v>372</c:v>
                </c:pt>
                <c:pt idx="2">
                  <c:v>0</c:v>
                </c:pt>
                <c:pt idx="3">
                  <c:v>1103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6-4A2D-951D-71BD514169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231</c:v>
                </c:pt>
                <c:pt idx="1">
                  <c:v>21</c:v>
                </c:pt>
                <c:pt idx="2">
                  <c:v>0</c:v>
                </c:pt>
                <c:pt idx="3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6-4A2D-951D-71BD514169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297</c:v>
                </c:pt>
                <c:pt idx="1">
                  <c:v>25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6-4A2D-951D-71BD514169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26-4A2D-951D-71BD514169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26-4A2D-951D-71BD514169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26-4A2D-951D-71BD514169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553136"/>
        <c:axId val="408570520"/>
      </c:barChart>
      <c:catAx>
        <c:axId val="4085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70520"/>
        <c:crosses val="autoZero"/>
        <c:auto val="1"/>
        <c:lblAlgn val="ctr"/>
        <c:lblOffset val="100"/>
        <c:noMultiLvlLbl val="0"/>
      </c:catAx>
      <c:valAx>
        <c:axId val="408570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5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943</c:v>
                </c:pt>
                <c:pt idx="1">
                  <c:v>1138</c:v>
                </c:pt>
                <c:pt idx="2">
                  <c:v>5416</c:v>
                </c:pt>
                <c:pt idx="3">
                  <c:v>3309</c:v>
                </c:pt>
                <c:pt idx="4">
                  <c:v>2884</c:v>
                </c:pt>
                <c:pt idx="5">
                  <c:v>2357</c:v>
                </c:pt>
                <c:pt idx="6">
                  <c:v>1558</c:v>
                </c:pt>
                <c:pt idx="7">
                  <c:v>1386</c:v>
                </c:pt>
                <c:pt idx="8">
                  <c:v>840</c:v>
                </c:pt>
                <c:pt idx="9">
                  <c:v>782</c:v>
                </c:pt>
                <c:pt idx="10">
                  <c:v>794</c:v>
                </c:pt>
                <c:pt idx="11">
                  <c:v>1095</c:v>
                </c:pt>
                <c:pt idx="12">
                  <c:v>1404</c:v>
                </c:pt>
                <c:pt idx="13">
                  <c:v>1420</c:v>
                </c:pt>
                <c:pt idx="14">
                  <c:v>1360</c:v>
                </c:pt>
                <c:pt idx="15">
                  <c:v>1171</c:v>
                </c:pt>
                <c:pt idx="16">
                  <c:v>547</c:v>
                </c:pt>
                <c:pt idx="17">
                  <c:v>1677</c:v>
                </c:pt>
                <c:pt idx="18">
                  <c:v>1466</c:v>
                </c:pt>
                <c:pt idx="19">
                  <c:v>1249</c:v>
                </c:pt>
                <c:pt idx="20">
                  <c:v>750</c:v>
                </c:pt>
                <c:pt idx="21">
                  <c:v>463</c:v>
                </c:pt>
                <c:pt idx="22">
                  <c:v>322</c:v>
                </c:pt>
                <c:pt idx="23">
                  <c:v>463</c:v>
                </c:pt>
                <c:pt idx="24">
                  <c:v>422</c:v>
                </c:pt>
                <c:pt idx="25">
                  <c:v>324</c:v>
                </c:pt>
                <c:pt idx="26">
                  <c:v>466</c:v>
                </c:pt>
                <c:pt idx="27">
                  <c:v>333</c:v>
                </c:pt>
                <c:pt idx="28">
                  <c:v>1064</c:v>
                </c:pt>
                <c:pt idx="29">
                  <c:v>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5-400E-97DB-EC01BCFA35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271490</c:v>
                </c:pt>
                <c:pt idx="1">
                  <c:v>245899</c:v>
                </c:pt>
                <c:pt idx="2">
                  <c:v>198203</c:v>
                </c:pt>
                <c:pt idx="3">
                  <c:v>184187</c:v>
                </c:pt>
                <c:pt idx="4">
                  <c:v>208434</c:v>
                </c:pt>
                <c:pt idx="5">
                  <c:v>194903</c:v>
                </c:pt>
                <c:pt idx="6">
                  <c:v>193584</c:v>
                </c:pt>
                <c:pt idx="7">
                  <c:v>169827</c:v>
                </c:pt>
                <c:pt idx="8">
                  <c:v>154646</c:v>
                </c:pt>
                <c:pt idx="9">
                  <c:v>136917</c:v>
                </c:pt>
                <c:pt idx="10">
                  <c:v>137320</c:v>
                </c:pt>
                <c:pt idx="11">
                  <c:v>126680</c:v>
                </c:pt>
                <c:pt idx="12">
                  <c:v>130133</c:v>
                </c:pt>
                <c:pt idx="13">
                  <c:v>137091</c:v>
                </c:pt>
                <c:pt idx="14">
                  <c:v>145185</c:v>
                </c:pt>
                <c:pt idx="15">
                  <c:v>105212</c:v>
                </c:pt>
                <c:pt idx="16">
                  <c:v>91744</c:v>
                </c:pt>
                <c:pt idx="17">
                  <c:v>94629</c:v>
                </c:pt>
                <c:pt idx="18">
                  <c:v>98610</c:v>
                </c:pt>
                <c:pt idx="19">
                  <c:v>92162</c:v>
                </c:pt>
                <c:pt idx="20">
                  <c:v>84811</c:v>
                </c:pt>
                <c:pt idx="21">
                  <c:v>93413</c:v>
                </c:pt>
                <c:pt idx="22">
                  <c:v>88600</c:v>
                </c:pt>
                <c:pt idx="23">
                  <c:v>82463</c:v>
                </c:pt>
                <c:pt idx="24">
                  <c:v>83438</c:v>
                </c:pt>
                <c:pt idx="25">
                  <c:v>90193</c:v>
                </c:pt>
                <c:pt idx="26">
                  <c:v>84765</c:v>
                </c:pt>
                <c:pt idx="27">
                  <c:v>86311</c:v>
                </c:pt>
                <c:pt idx="28">
                  <c:v>95030</c:v>
                </c:pt>
                <c:pt idx="29">
                  <c:v>98841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15-400E-97DB-EC01BCFA35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El Pata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305</c:v>
                </c:pt>
                <c:pt idx="1">
                  <c:v>354</c:v>
                </c:pt>
                <c:pt idx="2">
                  <c:v>1857</c:v>
                </c:pt>
                <c:pt idx="3">
                  <c:v>1292</c:v>
                </c:pt>
                <c:pt idx="4">
                  <c:v>800</c:v>
                </c:pt>
                <c:pt idx="5">
                  <c:v>544</c:v>
                </c:pt>
                <c:pt idx="6">
                  <c:v>391</c:v>
                </c:pt>
                <c:pt idx="7">
                  <c:v>192</c:v>
                </c:pt>
                <c:pt idx="8">
                  <c:v>137</c:v>
                </c:pt>
                <c:pt idx="9">
                  <c:v>135</c:v>
                </c:pt>
                <c:pt idx="10">
                  <c:v>167</c:v>
                </c:pt>
                <c:pt idx="11">
                  <c:v>188</c:v>
                </c:pt>
                <c:pt idx="12">
                  <c:v>374</c:v>
                </c:pt>
                <c:pt idx="13">
                  <c:v>305</c:v>
                </c:pt>
                <c:pt idx="14">
                  <c:v>470</c:v>
                </c:pt>
                <c:pt idx="15">
                  <c:v>431</c:v>
                </c:pt>
                <c:pt idx="16">
                  <c:v>185</c:v>
                </c:pt>
                <c:pt idx="17">
                  <c:v>254</c:v>
                </c:pt>
                <c:pt idx="18">
                  <c:v>333</c:v>
                </c:pt>
                <c:pt idx="19">
                  <c:v>276</c:v>
                </c:pt>
                <c:pt idx="20">
                  <c:v>152</c:v>
                </c:pt>
                <c:pt idx="21">
                  <c:v>93</c:v>
                </c:pt>
                <c:pt idx="22">
                  <c:v>65</c:v>
                </c:pt>
                <c:pt idx="23">
                  <c:v>261</c:v>
                </c:pt>
                <c:pt idx="24">
                  <c:v>218</c:v>
                </c:pt>
                <c:pt idx="25">
                  <c:v>158</c:v>
                </c:pt>
                <c:pt idx="26">
                  <c:v>127</c:v>
                </c:pt>
                <c:pt idx="27">
                  <c:v>99</c:v>
                </c:pt>
                <c:pt idx="28">
                  <c:v>114</c:v>
                </c:pt>
                <c:pt idx="29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15-400E-97DB-EC01BCFA3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572160"/>
        <c:axId val="408568880"/>
      </c:lineChart>
      <c:dateAx>
        <c:axId val="408572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68880"/>
        <c:crosses val="autoZero"/>
        <c:auto val="1"/>
        <c:lblOffset val="100"/>
        <c:baseTimeUnit val="days"/>
      </c:dateAx>
      <c:valAx>
        <c:axId val="40856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7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C9-4229-9A61-53DBADCDB4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12</c:v>
                </c:pt>
                <c:pt idx="2">
                  <c:v>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C9-4229-9A61-53DBADCDB4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C9-4229-9A61-53DBADCDB4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C9-4229-9A61-53DBADCDB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8573144"/>
        <c:axId val="408582656"/>
      </c:barChart>
      <c:catAx>
        <c:axId val="408573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82656"/>
        <c:crosses val="autoZero"/>
        <c:auto val="1"/>
        <c:lblAlgn val="ctr"/>
        <c:lblOffset val="100"/>
        <c:noMultiLvlLbl val="0"/>
      </c:catAx>
      <c:valAx>
        <c:axId val="40858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7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75</c:v>
                </c:pt>
                <c:pt idx="3">
                  <c:v>3</c:v>
                </c:pt>
                <c:pt idx="4">
                  <c:v>70</c:v>
                </c:pt>
                <c:pt idx="5">
                  <c:v>6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</c:v>
                </c:pt>
                <c:pt idx="12">
                  <c:v>1</c:v>
                </c:pt>
                <c:pt idx="13">
                  <c:v>1</c:v>
                </c:pt>
                <c:pt idx="14">
                  <c:v>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6E-4A8E-8DE3-DF1F452C00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El Taconazo Taquerías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6E-4A8E-8DE3-DF1F452C00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Fogón Del Pastor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6E-4A8E-8DE3-DF1F452C00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Tacos Pampas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6</c:v>
                </c:pt>
                <c:pt idx="23">
                  <c:v>1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6E-4A8E-8DE3-DF1F452C00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574456"/>
        <c:axId val="408574784"/>
      </c:lineChart>
      <c:dateAx>
        <c:axId val="40857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74784"/>
        <c:crosses val="autoZero"/>
        <c:auto val="1"/>
        <c:lblOffset val="100"/>
        <c:baseTimeUnit val="days"/>
      </c:dateAx>
      <c:valAx>
        <c:axId val="40857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7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12</c:v>
                </c:pt>
                <c:pt idx="1">
                  <c:v>1</c:v>
                </c:pt>
                <c:pt idx="2">
                  <c:v>33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9C-4B99-89B1-48C0C09B71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Negative Reactions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0.19267822736030801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0.16313213703099499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D-497E-A407-80FCBB6259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Positive Reactions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</c:f>
              <c:numCache>
                <c:formatCode>m/d/yyyy</c:formatCode>
                <c:ptCount val="30"/>
                <c:pt idx="0">
                  <c:v>44928</c:v>
                </c:pt>
                <c:pt idx="1">
                  <c:v>44929</c:v>
                </c:pt>
                <c:pt idx="2">
                  <c:v>44930</c:v>
                </c:pt>
                <c:pt idx="3">
                  <c:v>44931</c:v>
                </c:pt>
                <c:pt idx="4">
                  <c:v>44932</c:v>
                </c:pt>
                <c:pt idx="5">
                  <c:v>44933</c:v>
                </c:pt>
                <c:pt idx="6">
                  <c:v>44934</c:v>
                </c:pt>
                <c:pt idx="7">
                  <c:v>44935</c:v>
                </c:pt>
                <c:pt idx="8">
                  <c:v>44936</c:v>
                </c:pt>
                <c:pt idx="9">
                  <c:v>44937</c:v>
                </c:pt>
                <c:pt idx="10">
                  <c:v>44938</c:v>
                </c:pt>
                <c:pt idx="11">
                  <c:v>44939</c:v>
                </c:pt>
                <c:pt idx="12">
                  <c:v>44940</c:v>
                </c:pt>
                <c:pt idx="13">
                  <c:v>44941</c:v>
                </c:pt>
                <c:pt idx="14">
                  <c:v>44942</c:v>
                </c:pt>
                <c:pt idx="15">
                  <c:v>44943</c:v>
                </c:pt>
                <c:pt idx="16">
                  <c:v>44944</c:v>
                </c:pt>
                <c:pt idx="17">
                  <c:v>44945</c:v>
                </c:pt>
                <c:pt idx="18">
                  <c:v>44946</c:v>
                </c:pt>
                <c:pt idx="19">
                  <c:v>44947</c:v>
                </c:pt>
                <c:pt idx="20">
                  <c:v>44948</c:v>
                </c:pt>
                <c:pt idx="21">
                  <c:v>44949</c:v>
                </c:pt>
                <c:pt idx="22">
                  <c:v>44950</c:v>
                </c:pt>
                <c:pt idx="23">
                  <c:v>44951</c:v>
                </c:pt>
                <c:pt idx="24">
                  <c:v>44952</c:v>
                </c:pt>
                <c:pt idx="25">
                  <c:v>44953</c:v>
                </c:pt>
                <c:pt idx="26">
                  <c:v>44954</c:v>
                </c:pt>
                <c:pt idx="27">
                  <c:v>44955</c:v>
                </c:pt>
                <c:pt idx="28">
                  <c:v>44956</c:v>
                </c:pt>
                <c:pt idx="29">
                  <c:v>44957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0</c:v>
                </c:pt>
                <c:pt idx="8">
                  <c:v>0</c:v>
                </c:pt>
                <c:pt idx="9">
                  <c:v>100</c:v>
                </c:pt>
                <c:pt idx="10">
                  <c:v>100</c:v>
                </c:pt>
                <c:pt idx="11">
                  <c:v>99.807321772639696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0</c:v>
                </c:pt>
                <c:pt idx="17">
                  <c:v>99.836867862969001</c:v>
                </c:pt>
                <c:pt idx="18">
                  <c:v>100</c:v>
                </c:pt>
                <c:pt idx="19">
                  <c:v>100</c:v>
                </c:pt>
                <c:pt idx="20">
                  <c:v>100</c:v>
                </c:pt>
                <c:pt idx="21">
                  <c:v>0</c:v>
                </c:pt>
                <c:pt idx="22">
                  <c:v>100</c:v>
                </c:pt>
                <c:pt idx="23">
                  <c:v>100</c:v>
                </c:pt>
                <c:pt idx="24">
                  <c:v>100</c:v>
                </c:pt>
                <c:pt idx="25">
                  <c:v>0</c:v>
                </c:pt>
                <c:pt idx="26">
                  <c:v>100</c:v>
                </c:pt>
                <c:pt idx="27">
                  <c:v>0</c:v>
                </c:pt>
                <c:pt idx="28">
                  <c:v>100</c:v>
                </c:pt>
                <c:pt idx="29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D-497E-A407-80FCBB625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8584952"/>
        <c:axId val="408591184"/>
      </c:areaChart>
      <c:dateAx>
        <c:axId val="40858495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91184"/>
        <c:crosses val="autoZero"/>
        <c:auto val="1"/>
        <c:lblOffset val="100"/>
        <c:baseTimeUnit val="days"/>
      </c:dateAx>
      <c:valAx>
        <c:axId val="40859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5849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Tacos El Pata</c:v>
                </c:pt>
                <c:pt idx="1">
                  <c:v>El Taconazo Taquerías</c:v>
                </c:pt>
                <c:pt idx="2">
                  <c:v>Fogón Del Pastor</c:v>
                </c:pt>
                <c:pt idx="3">
                  <c:v>Tacos Pampas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87-4FEE-B748-364875C2E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7919744"/>
        <c:axId val="557917120"/>
      </c:barChart>
      <c:catAx>
        <c:axId val="55791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917120"/>
        <c:crosses val="autoZero"/>
        <c:auto val="1"/>
        <c:lblAlgn val="ctr"/>
        <c:lblOffset val="100"/>
        <c:noMultiLvlLbl val="0"/>
      </c:catAx>
      <c:valAx>
        <c:axId val="5579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91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12</c:v>
                </c:pt>
                <c:pt idx="1">
                  <c:v>1</c:v>
                </c:pt>
                <c:pt idx="2">
                  <c:v>33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8-4BC6-A0C0-86958D853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2350</c:v>
                </c:pt>
                <c:pt idx="2">
                  <c:v>10365</c:v>
                </c:pt>
                <c:pt idx="3">
                  <c:v>8032</c:v>
                </c:pt>
                <c:pt idx="4">
                  <c:v>3805</c:v>
                </c:pt>
                <c:pt idx="5">
                  <c:v>1319</c:v>
                </c:pt>
                <c:pt idx="6">
                  <c:v>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4A-406F-81D3-64AB034EE5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</c:v>
                </c:pt>
                <c:pt idx="1">
                  <c:v>2554</c:v>
                </c:pt>
                <c:pt idx="2">
                  <c:v>11743</c:v>
                </c:pt>
                <c:pt idx="3">
                  <c:v>9084</c:v>
                </c:pt>
                <c:pt idx="4">
                  <c:v>4412</c:v>
                </c:pt>
                <c:pt idx="5">
                  <c:v>1848</c:v>
                </c:pt>
                <c:pt idx="6">
                  <c:v>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4A-406F-81D3-64AB034EE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7941392"/>
        <c:axId val="557945000"/>
      </c:barChart>
      <c:catAx>
        <c:axId val="55794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945000"/>
        <c:crosses val="autoZero"/>
        <c:auto val="1"/>
        <c:lblAlgn val="ctr"/>
        <c:lblOffset val="100"/>
        <c:noMultiLvlLbl val="0"/>
      </c:catAx>
      <c:valAx>
        <c:axId val="55794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794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5B530-C2B7-43B7-B731-7EE3E0BC6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D0F2DC-8FF9-486B-88C2-65C8598CEF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215100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40E10-94E2-4760-9416-F66210B7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FEDFAD-4B2C-4863-BC7A-C6068D02C1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7849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34B38-D9C5-4603-B610-C155DF904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27BF0-A060-49D0-AFD8-3BFE219D2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7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C4439-9CF9-405E-B003-82B90CEFC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F4EEE-1EE7-4E44-8F16-E85963296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094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120449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39219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5271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5741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673515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935113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80443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6023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07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997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81F52-8949-4225-9A39-66C94B5BA2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218950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1D49B-A0C2-42EE-99C9-A553579D6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CE598C-314C-43AD-8470-903CE97E38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259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46E1E-9B6D-44C8-AABF-F722F5A9C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C61CC-89FC-4356-8AEF-06DB300E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26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93120-9DF0-4DFA-9DA0-EFB0081E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511B91-FA78-44C2-A091-CD6E3836F7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867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B2E85-4C7E-43EE-904F-27A9FB731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D8C69-2F8F-4E29-AB1E-53EEBFDCB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464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8E2F-1597-4344-80D5-93CA2B8C9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C7046-3995-4285-ABF2-18D70B903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4505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79197097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205866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120086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39148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860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4925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684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883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909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885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5694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3747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491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81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3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Pata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1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Taconazo Taquerías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19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Fogón Del Pastor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92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Pampas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04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272D2C-2DF5-41A9-BB29-99590D4B2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64727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B01D2-CFE4-4DED-A664-64C64F161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78FDFE-DA2F-4007-A73D-92C6E84F2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7878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D38B9-8357-4D1D-8D96-FC716CF7D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162D8-5395-430B-BA39-EB18FD3C0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801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B032A-EF22-44C2-B021-C6DE6700F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D2015-C46E-4D03-9DBD-ACD7DF4E97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7146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3DE6C-B1A2-4E2B-9DA1-2F41CFD6C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67397-23E8-46D9-9431-44F43F948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478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30F6-519A-4920-8454-9CFCFE754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A915A5-3AA9-4565-AEFF-49BF89D32E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1803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6FEC4-A4F3-485B-9C30-A37F28A12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82E96-7FBD-4347-8F8C-E21752281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33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36513-FE48-496A-94FB-90701974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D20EA-E94F-465D-8143-B40C73F1D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4232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637757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0191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0181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5953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2017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7597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78767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70808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3394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90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Pata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5.2276 %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31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075C5-FE3F-4838-A13A-105F50320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81634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D237E-BD38-46F4-9650-B9D751942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DD9D9B-C03C-47AE-AC62-57FD5A4BE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6811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AD6E9-1516-4678-8342-42E8806153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D7ABD-06F3-4751-A775-B906B2EDE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9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6ECD3-D51F-49CA-9DA3-665C1B13A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E5B7E-D34A-4875-9393-265A0A5ACA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7240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E7836-FE7C-4EB4-B951-6B6EFCB7B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0AB97-0E3E-4844-B58C-850B052E1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57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1FF4A-6D50-4980-9015-D2E285FA0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1633ED-672A-4A78-85CB-D22B903513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242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25860-3CEE-47B8-A142-6CDFBDC0A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5BC9B-F5F6-4CCC-9FC5-1114908F2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095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12B1-08B2-469A-A0AE-0B1B36CCA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Positive/Negative Reaction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5F35D2-ED0A-4CA8-B938-0B453FB48C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9643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2F9DC-ECFF-4AF1-8326-F8C13404C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BAE36-ADD4-4691-B07D-95E3E8837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78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425B7-9915-4AFC-BA0D-20AE8369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44897D-7BAD-400A-B66A-B0EDD1B32F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346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18162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66768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6145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498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463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952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37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013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7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El Pata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5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 Taconazo Taquerías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44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Fogón Del Pastor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66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Tacos Pampas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366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C95DE-79E2-4700-BFC8-44925D7AC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741364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C3519-57DE-44C3-A367-927E01530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E265A-A38A-4C0C-A614-80C1305206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607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7245075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5554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979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839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938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53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015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740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796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0578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259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56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12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834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420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964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213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781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852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6058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90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- 2023-01-30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con su cebolla, cilantro, limón 🍋 y salsa 🌶️ 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414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E51EA-5601-43B7-BC2D-911DD8E9A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733707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4F061-48AF-45E1-9872-567A22EB4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F2F79-A9DE-401E-AD75-4F944F1A3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526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8841851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241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6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639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4523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685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231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339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271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357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572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420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62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109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096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372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157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236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827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096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7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- 2023-01-28 19:27:18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tenemos el mejor plan para hoy: un chicharrón de queso, un Choncho de sirloin, una cerveza y fútbol.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33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AA7FD-8C33-4C2A-8569-1D69E9D36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895650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3421-18D2-451A-B578-EEA9ABF97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B8038-5131-4E3B-AC50-E09F39A83F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762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9868539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276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998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33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9979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845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3917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3597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251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179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90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5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219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2803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182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1226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176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113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803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346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7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- 2023-01-22 12:30:05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Consiente a tus peques con la mejor comida y diversión.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16.5319 %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19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644AF-066C-4295-A23C-E10B99FEA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791111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38BC6-D7D0-4C01-A532-F63990DF9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7CFFE-A790-414E-A617-1C146B27E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051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560372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062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715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509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734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981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7941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39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63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627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384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415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354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490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829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966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564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9632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635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67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- 2023-01-21 17:00:06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 este domingo a #TacosElPata🔥 y #SóloPorElAntojo disfruta tus platillos favoritos mientras ves los mejores eventos deportivos ⚽🏈. #AmorPorLosTacos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07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36894-0B0B-4E6A-B533-9892D5872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620693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B955-8BB6-4818-8ADF-AC1F50C48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44104B-0BC1-410B-8EB6-6AC2300F6B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03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605883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53481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97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60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7050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858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93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171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217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67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435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163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070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8150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963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811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0068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08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95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931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86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- 2023-01-21 12:00:09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Contamos con servicio a domicilio pa' que disfrutes tus platillos Pata favoritos desde la comodidad de tu casa. Llama o escribe al 4422037819 📱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102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718E1-56E8-41BB-8C98-3BB0D0D1C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704770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2CD6A-8AD8-401E-96D3-5775628C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DBB2AA-3B93-488D-B386-AC1DD5CAD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079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816378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5164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631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68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62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399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26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236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60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489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87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221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23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82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167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34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182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7881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786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91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82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- 2023-01-20 18:00:03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 ven con tus amigos y disfruta de los mejores partidos de la Liga MX ⚽ y la NFL 🏈 #SóloPorElAntojo #TacosElPata🔥 #AmorPorLosTacos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416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9005F-348E-4510-BD81-E99BB8CC3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276339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FEB5B-4E0A-42DA-BC20-24130AE01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56114-5414-43FE-9E5A-DC12E9CBE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171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179925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8540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76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55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03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730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67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920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57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479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987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2663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494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999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065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40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295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75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22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385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84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- 2023-01-20 12:30:05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#SóloPorElAntojo trabajamos con gran pasión y compromiso pa' que vivas el verdadero #AmorPorLosTacos ❤️🌮 #TacosElPata🔥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90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- 2023-01-19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#SóloPorElAntojo empieza el fin de semana con fútbol ⚽ y #TacosElPata🔥 🌮 #AmorPorLosTacos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605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82FE6-9C49-467E-B247-97CD21902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396263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E857-9D06-4375-A037-933D2047E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F572B-C520-43C3-975A-54D38B946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244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814797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2168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12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774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10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35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975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711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597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99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431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520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098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918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16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782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274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979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3884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319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81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- 2023-01-19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probaste nuestras opciones de alambres? #SóloPorElAntojo pide uno en tu próxima visita. #TacosElPata🔥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038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41B1D-3EA0-4436-AA4C-9C65706D2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762160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7FA97-4B49-4CB0-A02E-685CC6B0A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130EC3-68D7-40A2-8A93-BAD877D95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7922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4267271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2805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2468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711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70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636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41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136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844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555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560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444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0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614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766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271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84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32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1953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35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65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- 2023-01-19 12:09:49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Felicidades a nuestras dos ganadoras del giveaway de rosca de tacos👏🏼. Si les salió monito, ¡a invitar los esquineros de Tacos El Pata! 🌮 ¡Gracias a todos por participar!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61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E0798-87E2-4DB8-A5B7-A84C4D8F28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3724821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3F43-D8FC-4AF9-BB7C-9330C8FFE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0446B0-C95E-47E4-A050-599C5A4B6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1372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7856212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0956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952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960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6454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723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25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56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297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162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03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78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97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44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094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702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614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220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42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560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5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- 2023-01-16 15:00:04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Tacos El Pata es la solución al Blue Monday. #SóloPorElAntojo visita hoy tu sucursal favorita. #TacosElPata🔥 #AmorPorLosTacos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29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- 2023-01-16 12:55:15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#TacosElPata🔥 tenemos 12 salsas 🌶️. ¡Pruébalas todas!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99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30BB3-84F1-4AFF-B81B-43D8D3317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4668472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F2B2E-1829-4BD2-A485-96F29958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0788E-00B2-4BAE-B51C-8978C41A1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617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297167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85485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12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6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71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820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634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873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421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624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779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555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564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278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012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4403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5926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3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268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01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58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- 2023-01-15 16:59:00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¿Eres #TeamFútbol⚽ o #TeamAmericano🏈?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9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- 2023-01-15 11:00:04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¡Pásele güerito, pásele güerita! ¿Cuántos va a querer?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00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38D24-0EF0-4FF2-A4AC-D930FFE74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8907348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57964-BACD-4D95-80C0-32DE3BECB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DE50DA-0E13-4DF8-A30F-570718749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653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7422148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5595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4655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399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267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2320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114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964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954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88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32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1928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293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902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537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382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08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99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309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739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9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- 2023-01-14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 este domingo a #TacosElPata🔥 y #SóloPorElAntojo disfruta tus platillos favoritos mientras ves los mejores eventos deportivos ⚽🏈. #AmorPorLosTacos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798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9460C-778A-4FF2-B72B-D5441318E0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5384314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EA222-8313-4DB6-A96C-43B1A6B9C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8737B-AA0A-4DED-B442-EC1A0983E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165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878760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616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461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227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2916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994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03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129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874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973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88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64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843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345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982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11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6765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452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45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451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1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- 2023-01-14 09:30:03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primera sucursal se fundó el 18 de octubre de 1987 🌮.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03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C1F2DC-DDCE-4162-BD91-84100027B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043028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9212-0192-442B-9157-FF6F2BC1F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076FF-59A9-4C09-9260-97EF5D69E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984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0186289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96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234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56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333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10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5336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69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0612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2859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106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291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111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441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654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6211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13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991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073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700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79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- 2023-01-13 17:00:03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partidos vas a ver en #TacosElPata🔥? ¿El inicio de los comodines de la NFL o los partidos de la Liga MX?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629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DEF7B-F9F3-4178-B4F1-1D79101DE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693544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1A79-9E2F-46D1-B95E-D86B06B5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A1919-EA80-42C3-AD97-B101CD9A5F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075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751201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1435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05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815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687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3615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702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388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7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420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778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051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3808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599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3618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039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526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91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350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30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- 2023-01-13 12:43:47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tan buen 👁️ tienes? Encuentra los 3 emojis escondidos en nuestro esquinero de pastor 🌮 y compártelos en los comentarios.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11.1829 %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67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27EA6-2281-4CAF-954F-32BCB273B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1279381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76D5-AB35-49AA-AD32-D4BD590EC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B6BD2-388F-4DCE-966C-D3D4501BB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436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8377490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053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14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1350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05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070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972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4186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361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90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029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385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136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72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298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422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2219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6520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133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002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66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- 2023-01-12 17:59:48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Unos tacos de sirloin 🌮, unas cervezas 🍻 bien frías y dos partidos de fútbol ⚽. ¡Listo el plan de mañana!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16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9BFCC-7E74-4799-B98D-41DC0ED79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4155844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27B35-1B2A-4A95-AD3B-1E5A1C1C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6BFAC-E6A2-4300-9858-2942E0CD98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25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4919708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4523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526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727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023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262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905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101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526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275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8932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6909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763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8259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108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889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360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38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025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032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1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- 2023-01-11 20:00:05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#SóloPorElAntojo en #TacosElPata🔥 unimos lo delicioso con lo sano 🥗🥬🥩. Empieza tu vida fit con nosotros. #AmorPorLosTacos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9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- 2023-01-11 17:35:41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Inicia la jornada 2 de la Liga MX. ¡Vívela en #TacosElPata🔥!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766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52DF2-0E47-46A7-B8AB-1FF7E4D59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420418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B67CF-C6BD-4CBF-95E2-079CB6415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104AC4-B8AE-4558-8B10-6BC89E5A7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596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0272323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586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737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76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781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337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770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449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4865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052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436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776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952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612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9750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35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56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675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405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885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5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- 2023-01-08 12:00:05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buena tortilla 🫓 a mano es la base de un buen taco 🌮🤤. Ven a probar los mejores esquineros.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4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42262-8B7F-4984-A37B-38FF7D233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0466626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294F2-A511-4C27-BDC4-EBCC95AC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9F920-6DFB-483B-8279-D3E6FB99C6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256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560528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22472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563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5076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600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215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954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603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585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06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46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281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194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998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427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6797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11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553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938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15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30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- 2023-01-07 11:00:03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nuestros platillos en la comodidad de tu casa. Haz tu pedido al 4422037819 📱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138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5C625-2CEC-46C9-AC6E-A31A4721B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8887016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CBD5B-4A0E-486C-BE25-273FFB86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2510E-7FD5-4194-8734-30B4387AF2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6676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2153958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56168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23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043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706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206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49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751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81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3020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52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958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04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356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858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21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5162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73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313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991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70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- 2023-01-07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Pa' este frío ❄️ nada mejor que un café de olla  ☕ de El Pata.
-
-
-
#TacosElPata🔥 #ComeTacosYVerduras #NuevaImagen #AmorPorLosTacos #FamiliaPata #Taco #TacoLove #Tacomanía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27473-C1B7-44A4-8E71-C0F0E912E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210583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0C61-BBFD-4FC4-8A6D-E649698F9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02BEC-1F68-4801-B7C6-BDD4E48201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363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2506174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878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790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287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263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88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842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518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63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706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084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3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625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132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710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843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870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6859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496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05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82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Tacos El Pata - 2023-01-06 10:33:31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Saca captura de pantalla y ayuda al Rey Mago 👑 a llegar al esquinero 🌮 para que disfrute de nuestra rosca de tacos. #TacosElPata🔥 #AmorPorLosTacos #SóloPorElAntojo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926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4EFA01-C2DD-4E14-8EB6-421F9579B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992895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55FBE-8DB9-455B-8D18-CEF3E7CAB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5B8552-3AD6-4B44-90B0-739A1DB176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1430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14322-6654-4D4F-8771-C16F87F8B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50CD9-9301-4BA9-87DE-525F9F90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6065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A128-865A-4EB9-AC66-B3D9E8E7E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8992D-AAF1-4EA4-9370-7692025925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4375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5BD2A-F1BC-4C26-A14F-46EA2F227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98910-BE36-4077-856A-21D4F589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7841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4F9D7-B79A-4836-844C-46B827CCF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AA3C72-53E7-4025-B7D5-23B9F8F92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7987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5AD86-0DEA-4570-8584-F5559B72E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EB2F4-AC53-4D9F-9DAE-9F66F3A92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94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2180</Words>
  <Application>Microsoft Office PowerPoint</Application>
  <PresentationFormat>On-screen Show (4:3)</PresentationFormat>
  <Paragraphs>1130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Content Optimization Benchmark</vt:lpstr>
      <vt:lpstr>Facebook Own Posts | All profiles</vt:lpstr>
      <vt:lpstr>Overall Network Key Metrics Table | All profiles</vt:lpstr>
      <vt:lpstr>Facebook Interactions Distribution | All profiles</vt:lpstr>
      <vt:lpstr>Facebook Total Interactions | All profiles</vt:lpstr>
      <vt:lpstr>Facebook Key Metrics Table | All profiles</vt:lpstr>
      <vt:lpstr>Facebook Average Reactions Per Post | All profiles</vt:lpstr>
      <vt:lpstr>Facebook Reactions Distribution | All profiles</vt:lpstr>
      <vt:lpstr>Facebook Organic, Viral &amp; Paid Reach over Time | All profiles</vt:lpstr>
      <vt:lpstr>Facebook Key Metrics by Month | All profiles</vt:lpstr>
      <vt:lpstr>Facebook Post Type Distribution Per Profile | All profiles</vt:lpstr>
      <vt:lpstr>Facebook Average Comments Per Post | All profiles</vt:lpstr>
      <vt:lpstr>Facebook Post Type Distribution | All profiles</vt:lpstr>
      <vt:lpstr>Facebook Positive/Negative Reaction Distribution | All profiles</vt:lpstr>
      <vt:lpstr>Facebook Fans Table | All profiles</vt:lpstr>
      <vt:lpstr>Facebook Original Own Posts Table | All profiles - 1 of 21</vt:lpstr>
      <vt:lpstr>Facebook Original Own Posts Table | All profiles - 2 of 21</vt:lpstr>
      <vt:lpstr>Facebook Original Own Posts Table | All profiles - 3 of 21</vt:lpstr>
      <vt:lpstr>Facebook Original Own Posts Table | All profiles - 4 of 21</vt:lpstr>
      <vt:lpstr>Facebook Original Own Posts Table | All profiles - 5 of 21</vt:lpstr>
      <vt:lpstr>Facebook Original Own Posts Table | All profiles - 6 of 21</vt:lpstr>
      <vt:lpstr>Facebook Original Own Posts Table | All profiles - 7 of 21</vt:lpstr>
      <vt:lpstr>Facebook Original Own Posts Table | All profiles - 8 of 21</vt:lpstr>
      <vt:lpstr>Facebook Original Own Posts Table | All profiles - 9 of 21</vt:lpstr>
      <vt:lpstr>Facebook Original Own Posts Table | All profiles - 10 of 21</vt:lpstr>
      <vt:lpstr>Facebook Original Own Posts Table | All profiles - 11 of 21</vt:lpstr>
      <vt:lpstr>Facebook Original Own Posts Table | All profiles - 12 of 21</vt:lpstr>
      <vt:lpstr>Facebook Original Own Posts Table | All profiles - 13 of 21</vt:lpstr>
      <vt:lpstr>Facebook Original Own Posts Table | All profiles - 14 of 21</vt:lpstr>
      <vt:lpstr>Facebook Original Own Posts Table | All profiles - 15 of 21</vt:lpstr>
      <vt:lpstr>Facebook Original Own Posts Table | All profiles - 16 of 21</vt:lpstr>
      <vt:lpstr>Facebook Original Own Posts Table | All profiles - 17 of 21</vt:lpstr>
      <vt:lpstr>Facebook Original Own Posts Table | All profiles - 18 of 21</vt:lpstr>
      <vt:lpstr>Facebook Original Own Posts Table | All profiles - 19 of 21</vt:lpstr>
      <vt:lpstr>Facebook Original Own Posts Table | All profiles - 20 of 21</vt:lpstr>
      <vt:lpstr>Facebook Original Own Posts Table | All profiles - 21 of 21</vt:lpstr>
      <vt:lpstr>Facebook Video Type Distribution | All profiles</vt:lpstr>
      <vt:lpstr>Facebook Post Type Distribution | All profiles</vt:lpstr>
      <vt:lpstr>Facebook Fan Demographics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2023-02-01T22:55:02Z</dcterms:created>
  <dcterms:modified xsi:type="dcterms:W3CDTF">2023-02-01T22:57:16Z</dcterms:modified>
</cp:coreProperties>
</file>