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1/10/2025</c:v>
                </c:pt>
                <c:pt idx="1">
                  <c:v>2/10/2025</c:v>
                </c:pt>
                <c:pt idx="2">
                  <c:v>3/10/2025</c:v>
                </c:pt>
                <c:pt idx="3">
                  <c:v>4/10/2025</c:v>
                </c:pt>
                <c:pt idx="4">
                  <c:v>5/10/2025</c:v>
                </c:pt>
                <c:pt idx="5">
                  <c:v>6/10/2025</c:v>
                </c:pt>
                <c:pt idx="6">
                  <c:v>7/10/2025</c:v>
                </c:pt>
                <c:pt idx="7">
                  <c:v>8/10/2025</c:v>
                </c:pt>
                <c:pt idx="8">
                  <c:v>9/10/2025</c:v>
                </c:pt>
                <c:pt idx="9">
                  <c:v>10/10/2025</c:v>
                </c:pt>
                <c:pt idx="10">
                  <c:v>11/10/2025</c:v>
                </c:pt>
                <c:pt idx="11">
                  <c:v>12/10/2025</c:v>
                </c:pt>
                <c:pt idx="12">
                  <c:v>13/10/2025</c:v>
                </c:pt>
                <c:pt idx="13">
                  <c:v>14/10/2025</c:v>
                </c:pt>
                <c:pt idx="14">
                  <c:v>15/10/2025</c:v>
                </c:pt>
                <c:pt idx="15">
                  <c:v>16/10/2025</c:v>
                </c:pt>
                <c:pt idx="16">
                  <c:v>17/10/2025</c:v>
                </c:pt>
                <c:pt idx="17">
                  <c:v>18/10/2025</c:v>
                </c:pt>
                <c:pt idx="18">
                  <c:v>19/10/2025</c:v>
                </c:pt>
                <c:pt idx="19">
                  <c:v>20/10/2025</c:v>
                </c:pt>
                <c:pt idx="20">
                  <c:v>21/10/2025</c:v>
                </c:pt>
                <c:pt idx="21">
                  <c:v>22/10/2025</c:v>
                </c:pt>
                <c:pt idx="22">
                  <c:v>23/10/2025</c:v>
                </c:pt>
                <c:pt idx="23">
                  <c:v>24/10/2025</c:v>
                </c:pt>
                <c:pt idx="24">
                  <c:v>25/10/2025</c:v>
                </c:pt>
                <c:pt idx="25">
                  <c:v>26/10/2025</c:v>
                </c:pt>
                <c:pt idx="26">
                  <c:v>27/10/2025</c:v>
                </c:pt>
                <c:pt idx="27">
                  <c:v>28/10/2025</c:v>
                </c:pt>
                <c:pt idx="28">
                  <c:v>29/10/2025</c:v>
                </c:pt>
                <c:pt idx="29">
                  <c:v>30/10/2025</c:v>
                </c:pt>
                <c:pt idx="30">
                  <c:v>31/10/2025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22459</c:v>
                </c:pt>
                <c:pt idx="1">
                  <c:v>20432</c:v>
                </c:pt>
                <c:pt idx="2">
                  <c:v>15296</c:v>
                </c:pt>
                <c:pt idx="3">
                  <c:v>14164</c:v>
                </c:pt>
                <c:pt idx="4">
                  <c:v>15743</c:v>
                </c:pt>
                <c:pt idx="5">
                  <c:v>22929</c:v>
                </c:pt>
                <c:pt idx="6">
                  <c:v>14118</c:v>
                </c:pt>
                <c:pt idx="7">
                  <c:v>10925</c:v>
                </c:pt>
                <c:pt idx="8">
                  <c:v>14306</c:v>
                </c:pt>
                <c:pt idx="9">
                  <c:v>14828</c:v>
                </c:pt>
                <c:pt idx="10">
                  <c:v>25050</c:v>
                </c:pt>
                <c:pt idx="11">
                  <c:v>23028</c:v>
                </c:pt>
                <c:pt idx="12">
                  <c:v>18164</c:v>
                </c:pt>
                <c:pt idx="13">
                  <c:v>11809</c:v>
                </c:pt>
                <c:pt idx="14">
                  <c:v>15863</c:v>
                </c:pt>
                <c:pt idx="15">
                  <c:v>13341</c:v>
                </c:pt>
                <c:pt idx="16">
                  <c:v>13861</c:v>
                </c:pt>
                <c:pt idx="17">
                  <c:v>10179</c:v>
                </c:pt>
                <c:pt idx="18">
                  <c:v>10401</c:v>
                </c:pt>
                <c:pt idx="19">
                  <c:v>21715</c:v>
                </c:pt>
                <c:pt idx="20">
                  <c:v>26478</c:v>
                </c:pt>
                <c:pt idx="21">
                  <c:v>22271</c:v>
                </c:pt>
                <c:pt idx="22">
                  <c:v>19763</c:v>
                </c:pt>
                <c:pt idx="23">
                  <c:v>23959</c:v>
                </c:pt>
                <c:pt idx="24">
                  <c:v>19905</c:v>
                </c:pt>
                <c:pt idx="25">
                  <c:v>24106</c:v>
                </c:pt>
                <c:pt idx="26">
                  <c:v>22064</c:v>
                </c:pt>
                <c:pt idx="27">
                  <c:v>22244</c:v>
                </c:pt>
                <c:pt idx="28">
                  <c:v>16940</c:v>
                </c:pt>
                <c:pt idx="29">
                  <c:v>11283</c:v>
                </c:pt>
                <c:pt idx="30">
                  <c:v>12140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2-4960-8EB9-3E0967063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62368"/>
        <c:axId val="60686176"/>
      </c:lineChart>
      <c:catAx>
        <c:axId val="37846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86176"/>
        <c:crosses val="autoZero"/>
        <c:auto val="1"/>
        <c:lblAlgn val="ctr"/>
        <c:lblOffset val="100"/>
        <c:noMultiLvlLbl val="0"/>
      </c:catAx>
      <c:valAx>
        <c:axId val="6068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6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590E-3CE7-42AE-A1C1-18AF34AF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77B5E-2328-4B5B-B753-AD41A24EE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462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4E34-1128-45B5-8765-A4B70FF19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01/10/2025 - 31/10/2025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F8DE-29DB-4B35-8956-8C686F1A1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90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Group</dc:title>
  <dc:creator>Frederik Born</dc:creator>
  <cp:lastModifiedBy>Frederik Born</cp:lastModifiedBy>
  <cp:revision>1</cp:revision>
  <dcterms:created xsi:type="dcterms:W3CDTF">2025-12-08T16:42:51Z</dcterms:created>
  <dcterms:modified xsi:type="dcterms:W3CDTF">2025-12-08T16:42:55Z</dcterms:modified>
</cp:coreProperties>
</file>