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1/11/2025</c:v>
                </c:pt>
                <c:pt idx="1">
                  <c:v>2/11/2025</c:v>
                </c:pt>
                <c:pt idx="2">
                  <c:v>3/11/2025</c:v>
                </c:pt>
                <c:pt idx="3">
                  <c:v>4/11/2025</c:v>
                </c:pt>
                <c:pt idx="4">
                  <c:v>5/11/2025</c:v>
                </c:pt>
                <c:pt idx="5">
                  <c:v>6/11/2025</c:v>
                </c:pt>
                <c:pt idx="6">
                  <c:v>7/11/2025</c:v>
                </c:pt>
                <c:pt idx="7">
                  <c:v>8/11/2025</c:v>
                </c:pt>
                <c:pt idx="8">
                  <c:v>9/11/2025</c:v>
                </c:pt>
                <c:pt idx="9">
                  <c:v>10/11/2025</c:v>
                </c:pt>
                <c:pt idx="10">
                  <c:v>11/11/2025</c:v>
                </c:pt>
                <c:pt idx="11">
                  <c:v>12/11/2025</c:v>
                </c:pt>
                <c:pt idx="12">
                  <c:v>13/11/2025</c:v>
                </c:pt>
                <c:pt idx="13">
                  <c:v>14/11/2025</c:v>
                </c:pt>
                <c:pt idx="14">
                  <c:v>15/11/2025</c:v>
                </c:pt>
                <c:pt idx="15">
                  <c:v>16/11/2025</c:v>
                </c:pt>
                <c:pt idx="16">
                  <c:v>17/11/2025</c:v>
                </c:pt>
                <c:pt idx="17">
                  <c:v>18/11/2025</c:v>
                </c:pt>
                <c:pt idx="18">
                  <c:v>19/11/2025</c:v>
                </c:pt>
                <c:pt idx="19">
                  <c:v>20/11/2025</c:v>
                </c:pt>
                <c:pt idx="20">
                  <c:v>21/11/2025</c:v>
                </c:pt>
                <c:pt idx="21">
                  <c:v>22/11/2025</c:v>
                </c:pt>
                <c:pt idx="22">
                  <c:v>23/11/2025</c:v>
                </c:pt>
                <c:pt idx="23">
                  <c:v>24/11/2025</c:v>
                </c:pt>
                <c:pt idx="24">
                  <c:v>25/11/2025</c:v>
                </c:pt>
                <c:pt idx="25">
                  <c:v>26/11/2025</c:v>
                </c:pt>
                <c:pt idx="26">
                  <c:v>27/11/2025</c:v>
                </c:pt>
                <c:pt idx="27">
                  <c:v>28/11/2025</c:v>
                </c:pt>
                <c:pt idx="28">
                  <c:v>29/11/2025</c:v>
                </c:pt>
                <c:pt idx="29">
                  <c:v>30/11/2025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12568</c:v>
                </c:pt>
                <c:pt idx="1">
                  <c:v>21611</c:v>
                </c:pt>
                <c:pt idx="2">
                  <c:v>15431</c:v>
                </c:pt>
                <c:pt idx="3">
                  <c:v>9115</c:v>
                </c:pt>
                <c:pt idx="4">
                  <c:v>16649</c:v>
                </c:pt>
                <c:pt idx="5">
                  <c:v>13871</c:v>
                </c:pt>
                <c:pt idx="6">
                  <c:v>10713</c:v>
                </c:pt>
                <c:pt idx="7">
                  <c:v>7917</c:v>
                </c:pt>
                <c:pt idx="8">
                  <c:v>11002</c:v>
                </c:pt>
                <c:pt idx="9">
                  <c:v>16430</c:v>
                </c:pt>
                <c:pt idx="10">
                  <c:v>10542</c:v>
                </c:pt>
                <c:pt idx="11">
                  <c:v>10139</c:v>
                </c:pt>
                <c:pt idx="12">
                  <c:v>11504</c:v>
                </c:pt>
                <c:pt idx="13">
                  <c:v>29574</c:v>
                </c:pt>
                <c:pt idx="14">
                  <c:v>24002</c:v>
                </c:pt>
                <c:pt idx="15">
                  <c:v>18168</c:v>
                </c:pt>
                <c:pt idx="16">
                  <c:v>23329</c:v>
                </c:pt>
                <c:pt idx="17">
                  <c:v>26239</c:v>
                </c:pt>
                <c:pt idx="18">
                  <c:v>11772</c:v>
                </c:pt>
                <c:pt idx="19">
                  <c:v>15933</c:v>
                </c:pt>
                <c:pt idx="20">
                  <c:v>25578</c:v>
                </c:pt>
                <c:pt idx="21">
                  <c:v>14369</c:v>
                </c:pt>
                <c:pt idx="22">
                  <c:v>18511</c:v>
                </c:pt>
                <c:pt idx="23">
                  <c:v>22947</c:v>
                </c:pt>
                <c:pt idx="24">
                  <c:v>17816</c:v>
                </c:pt>
                <c:pt idx="25">
                  <c:v>19580</c:v>
                </c:pt>
                <c:pt idx="26">
                  <c:v>12242</c:v>
                </c:pt>
                <c:pt idx="27">
                  <c:v>16524</c:v>
                </c:pt>
                <c:pt idx="28">
                  <c:v>11856</c:v>
                </c:pt>
                <c:pt idx="29">
                  <c:v>12345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1A-4922-A8B1-DC2B56432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758832"/>
        <c:axId val="373533680"/>
      </c:lineChart>
      <c:catAx>
        <c:axId val="32275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33680"/>
        <c:crosses val="autoZero"/>
        <c:auto val="1"/>
        <c:lblAlgn val="ctr"/>
        <c:lblOffset val="100"/>
        <c:noMultiLvlLbl val="0"/>
      </c:catAx>
      <c:valAx>
        <c:axId val="37353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5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16672-5097-42D4-8C8D-5BD53D68C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54A674-2C68-4246-A857-9FD4707BBD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5528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9D900-09D8-4D6B-A487-2BA9B2F8D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01/11/2025 - 30/11/2025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696F8-9EB6-473A-AD2D-4F9DDF528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192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Impressions |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Impressions | Group</dc:title>
  <dc:creator>Frederik Born</dc:creator>
  <cp:lastModifiedBy>Frederik Born</cp:lastModifiedBy>
  <cp:revision>1</cp:revision>
  <dcterms:created xsi:type="dcterms:W3CDTF">2025-12-08T16:37:43Z</dcterms:created>
  <dcterms:modified xsi:type="dcterms:W3CDTF">2025-12-08T16:37:47Z</dcterms:modified>
</cp:coreProperties>
</file>