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extLst>
            <c:ext xmlns:c16="http://schemas.microsoft.com/office/drawing/2014/chart" uri="{C3380CC4-5D6E-409C-BE32-E72D297353CC}">
              <c16:uniqueId val="{00000000-AE04-4908-AA76-3112D0D9A172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Sheet1!$C$2:$C$5</c:f>
            </c:numRef>
          </c:val>
          <c:extLst>
            <c:ext xmlns:c16="http://schemas.microsoft.com/office/drawing/2014/chart" uri="{C3380CC4-5D6E-409C-BE32-E72D297353CC}">
              <c16:uniqueId val="{00000001-AE04-4908-AA76-3112D0D9A172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Sheet1!$D$2:$D$5</c:f>
            </c:numRef>
          </c:val>
          <c:extLst>
            <c:ext xmlns:c16="http://schemas.microsoft.com/office/drawing/2014/chart" uri="{C3380CC4-5D6E-409C-BE32-E72D297353CC}">
              <c16:uniqueId val="{00000002-AE04-4908-AA76-3112D0D9A172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Sheet1!$E$2:$E$5</c:f>
            </c:numRef>
          </c:val>
          <c:extLst>
            <c:ext xmlns:c16="http://schemas.microsoft.com/office/drawing/2014/chart" uri="{C3380CC4-5D6E-409C-BE32-E72D297353CC}">
              <c16:uniqueId val="{00000003-AE04-4908-AA76-3112D0D9A172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Sheet1!$F$2:$F$5</c:f>
            </c:numRef>
          </c:val>
          <c:extLst>
            <c:ext xmlns:c16="http://schemas.microsoft.com/office/drawing/2014/chart" uri="{C3380CC4-5D6E-409C-BE32-E72D297353CC}">
              <c16:uniqueId val="{00000004-AE04-4908-AA76-3112D0D9A172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Sheet1!$G$2:$G$5</c:f>
            </c:numRef>
          </c:val>
          <c:extLst>
            <c:ext xmlns:c16="http://schemas.microsoft.com/office/drawing/2014/chart" uri="{C3380CC4-5D6E-409C-BE32-E72D297353CC}">
              <c16:uniqueId val="{00000005-AE04-4908-AA76-3112D0D9A172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Sheet1!$H$2:$H$5</c:f>
            </c:numRef>
          </c:val>
          <c:extLst>
            <c:ext xmlns:c16="http://schemas.microsoft.com/office/drawing/2014/chart" uri="{C3380CC4-5D6E-409C-BE32-E72D297353CC}">
              <c16:uniqueId val="{00000006-AE04-4908-AA76-3112D0D9A172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Sheet1!$I$2:$I$5</c:f>
            </c:numRef>
          </c:val>
          <c:extLst>
            <c:ext xmlns:c16="http://schemas.microsoft.com/office/drawing/2014/chart" uri="{C3380CC4-5D6E-409C-BE32-E72D297353CC}">
              <c16:uniqueId val="{00000007-AE04-4908-AA76-3112D0D9A1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5869744"/>
        <c:axId val="388949264"/>
      </c:barChart>
      <c:catAx>
        <c:axId val="395869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949264"/>
        <c:crosses val="autoZero"/>
        <c:auto val="1"/>
        <c:lblAlgn val="ctr"/>
        <c:lblOffset val="100"/>
        <c:noMultiLvlLbl val="0"/>
      </c:catAx>
      <c:valAx>
        <c:axId val="388949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869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13569-E693-48F1-9516-68FD48F09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1C0A958-3226-4DB5-9B33-5617C7D28C6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086868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43925C-4C1B-4495-807E-B01F04E10A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01/01/2024 - 12/31/2024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A11F55-950F-4199-AEC1-400251A5C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4280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Interactions Distribution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All profiles</dc:title>
  <dc:creator>Frederik Born</dc:creator>
  <cp:lastModifiedBy>Frederik Born</cp:lastModifiedBy>
  <cp:revision>1</cp:revision>
  <dcterms:created xsi:type="dcterms:W3CDTF">2025-01-27T15:25:23Z</dcterms:created>
  <dcterms:modified xsi:type="dcterms:W3CDTF">2025-01-27T15:25:35Z</dcterms:modified>
</cp:coreProperties>
</file>