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759</c:v>
                </c:pt>
                <c:pt idx="4">
                  <c:v>1174</c:v>
                </c:pt>
                <c:pt idx="5">
                  <c:v>11681</c:v>
                </c:pt>
                <c:pt idx="6">
                  <c:v>1272</c:v>
                </c:pt>
                <c:pt idx="7">
                  <c:v>1015</c:v>
                </c:pt>
                <c:pt idx="8">
                  <c:v>1891</c:v>
                </c:pt>
                <c:pt idx="9">
                  <c:v>3014</c:v>
                </c:pt>
                <c:pt idx="10">
                  <c:v>2957</c:v>
                </c:pt>
                <c:pt idx="11">
                  <c:v>2144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A7-4393-A0BC-BEA36CF163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MBDA France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319</c:v>
                </c:pt>
                <c:pt idx="4">
                  <c:v>353</c:v>
                </c:pt>
                <c:pt idx="5">
                  <c:v>1416</c:v>
                </c:pt>
                <c:pt idx="6">
                  <c:v>621</c:v>
                </c:pt>
                <c:pt idx="7">
                  <c:v>340</c:v>
                </c:pt>
                <c:pt idx="8">
                  <c:v>1706</c:v>
                </c:pt>
                <c:pt idx="9">
                  <c:v>1407</c:v>
                </c:pt>
                <c:pt idx="10">
                  <c:v>1370</c:v>
                </c:pt>
                <c:pt idx="11">
                  <c:v>6180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A7-4393-A0BC-BEA36CF163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MBDA Italia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117</c:v>
                </c:pt>
                <c:pt idx="4">
                  <c:v>387</c:v>
                </c:pt>
                <c:pt idx="5">
                  <c:v>254</c:v>
                </c:pt>
                <c:pt idx="6">
                  <c:v>150</c:v>
                </c:pt>
                <c:pt idx="7">
                  <c:v>59</c:v>
                </c:pt>
                <c:pt idx="8">
                  <c:v>208</c:v>
                </c:pt>
                <c:pt idx="9">
                  <c:v>492</c:v>
                </c:pt>
                <c:pt idx="10">
                  <c:v>272</c:v>
                </c:pt>
                <c:pt idx="11">
                  <c:v>160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7A7-4393-A0BC-BEA36CF163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MBDA UK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44927</c:v>
                </c:pt>
                <c:pt idx="1">
                  <c:v>44958</c:v>
                </c:pt>
                <c:pt idx="2">
                  <c:v>44986</c:v>
                </c:pt>
                <c:pt idx="3">
                  <c:v>45017</c:v>
                </c:pt>
                <c:pt idx="4">
                  <c:v>45047</c:v>
                </c:pt>
                <c:pt idx="5">
                  <c:v>45078</c:v>
                </c:pt>
                <c:pt idx="6">
                  <c:v>45108</c:v>
                </c:pt>
                <c:pt idx="7">
                  <c:v>45139</c:v>
                </c:pt>
                <c:pt idx="8">
                  <c:v>45170</c:v>
                </c:pt>
                <c:pt idx="9">
                  <c:v>45200</c:v>
                </c:pt>
                <c:pt idx="10">
                  <c:v>45231</c:v>
                </c:pt>
                <c:pt idx="11">
                  <c:v>45261</c:v>
                </c:pt>
              </c:numCache>
            </c:num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271</c:v>
                </c:pt>
                <c:pt idx="4">
                  <c:v>502</c:v>
                </c:pt>
                <c:pt idx="5">
                  <c:v>956</c:v>
                </c:pt>
                <c:pt idx="6">
                  <c:v>750</c:v>
                </c:pt>
                <c:pt idx="7">
                  <c:v>1010</c:v>
                </c:pt>
                <c:pt idx="8">
                  <c:v>1101</c:v>
                </c:pt>
                <c:pt idx="9">
                  <c:v>909</c:v>
                </c:pt>
                <c:pt idx="10">
                  <c:v>1484</c:v>
                </c:pt>
                <c:pt idx="11">
                  <c:v>703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7A7-4393-A0BC-BEA36CF163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7581592"/>
        <c:axId val="397577984"/>
      </c:lineChart>
      <c:dateAx>
        <c:axId val="3975815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577984"/>
        <c:crosses val="autoZero"/>
        <c:auto val="1"/>
        <c:lblOffset val="100"/>
        <c:baseTimeUnit val="months"/>
      </c:dateAx>
      <c:valAx>
        <c:axId val="397577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581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2D5E5F-F009-4239-B371-49979B271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Organic Impressions over Time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552B6A-AD88-48A0-8BA8-3FEBC63D97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835004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2B4574-4AA0-41E3-A44E-70365CB399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DCBFD5-3F16-49EC-81F3-212FA0905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1092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Organic Impressions over Time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Organic Impressions over Time | All profiles</dc:title>
  <dc:creator>Frederik Born</dc:creator>
  <cp:lastModifiedBy>Frederik Born</cp:lastModifiedBy>
  <cp:revision>1</cp:revision>
  <dcterms:created xsi:type="dcterms:W3CDTF">2025-01-09T08:47:12Z</dcterms:created>
  <dcterms:modified xsi:type="dcterms:W3CDTF">2025-01-09T08:47:26Z</dcterms:modified>
</cp:coreProperties>
</file>