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2926</c:v>
                </c:pt>
                <c:pt idx="1">
                  <c:v>3250</c:v>
                </c:pt>
                <c:pt idx="2">
                  <c:v>1630</c:v>
                </c:pt>
                <c:pt idx="3">
                  <c:v>753</c:v>
                </c:pt>
                <c:pt idx="4">
                  <c:v>1218</c:v>
                </c:pt>
                <c:pt idx="5">
                  <c:v>1675</c:v>
                </c:pt>
                <c:pt idx="6">
                  <c:v>1863</c:v>
                </c:pt>
                <c:pt idx="7">
                  <c:v>1903</c:v>
                </c:pt>
                <c:pt idx="8">
                  <c:v>13364</c:v>
                </c:pt>
                <c:pt idx="9">
                  <c:v>13072</c:v>
                </c:pt>
                <c:pt idx="10">
                  <c:v>7897</c:v>
                </c:pt>
                <c:pt idx="11">
                  <c:v>2467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1C-4E9F-8126-6F33DACC6F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MBDA France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1068</c:v>
                </c:pt>
                <c:pt idx="1">
                  <c:v>1067</c:v>
                </c:pt>
                <c:pt idx="2">
                  <c:v>1120</c:v>
                </c:pt>
                <c:pt idx="3">
                  <c:v>2742</c:v>
                </c:pt>
                <c:pt idx="4">
                  <c:v>1150</c:v>
                </c:pt>
                <c:pt idx="5">
                  <c:v>1478</c:v>
                </c:pt>
                <c:pt idx="6">
                  <c:v>484</c:v>
                </c:pt>
                <c:pt idx="7">
                  <c:v>793</c:v>
                </c:pt>
                <c:pt idx="8">
                  <c:v>1715</c:v>
                </c:pt>
                <c:pt idx="9">
                  <c:v>6015</c:v>
                </c:pt>
                <c:pt idx="10">
                  <c:v>3895</c:v>
                </c:pt>
                <c:pt idx="11">
                  <c:v>1538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1C-4E9F-8126-6F33DACC6F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MBDA Italia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260</c:v>
                </c:pt>
                <c:pt idx="1">
                  <c:v>133</c:v>
                </c:pt>
                <c:pt idx="2">
                  <c:v>126</c:v>
                </c:pt>
                <c:pt idx="3">
                  <c:v>363</c:v>
                </c:pt>
                <c:pt idx="4">
                  <c:v>629</c:v>
                </c:pt>
                <c:pt idx="5">
                  <c:v>319</c:v>
                </c:pt>
                <c:pt idx="6">
                  <c:v>285</c:v>
                </c:pt>
                <c:pt idx="7">
                  <c:v>193</c:v>
                </c:pt>
                <c:pt idx="8">
                  <c:v>205</c:v>
                </c:pt>
                <c:pt idx="9">
                  <c:v>1336</c:v>
                </c:pt>
                <c:pt idx="10">
                  <c:v>2689</c:v>
                </c:pt>
                <c:pt idx="11">
                  <c:v>817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1C-4E9F-8126-6F33DACC6F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MBDA UK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1959</c:v>
                </c:pt>
                <c:pt idx="1">
                  <c:v>1216</c:v>
                </c:pt>
                <c:pt idx="2">
                  <c:v>1360</c:v>
                </c:pt>
                <c:pt idx="3">
                  <c:v>1141</c:v>
                </c:pt>
                <c:pt idx="4">
                  <c:v>1064</c:v>
                </c:pt>
                <c:pt idx="5">
                  <c:v>995</c:v>
                </c:pt>
                <c:pt idx="6">
                  <c:v>1278</c:v>
                </c:pt>
                <c:pt idx="7">
                  <c:v>1956</c:v>
                </c:pt>
                <c:pt idx="8">
                  <c:v>16283</c:v>
                </c:pt>
                <c:pt idx="9">
                  <c:v>2952</c:v>
                </c:pt>
                <c:pt idx="10">
                  <c:v>2979</c:v>
                </c:pt>
                <c:pt idx="11">
                  <c:v>911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1C-4E9F-8126-6F33DACC6F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534728"/>
        <c:axId val="395529152"/>
      </c:lineChart>
      <c:dateAx>
        <c:axId val="395534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29152"/>
        <c:crosses val="autoZero"/>
        <c:auto val="1"/>
        <c:lblOffset val="100"/>
        <c:baseTimeUnit val="months"/>
      </c:dateAx>
      <c:valAx>
        <c:axId val="39552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3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CDF50-2ED2-4F80-ACE1-5F5EE9448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 Impressions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946722-0FD0-45F3-98D3-F87A25D50B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8952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6571A-7364-452D-AC0D-6FDF850D61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77A4D-2B7D-4529-AF99-70E539B17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2354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Organic Impressions over Time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Organic Impressions over Time | All profiles</dc:title>
  <dc:creator>Frederik Born</dc:creator>
  <cp:lastModifiedBy>Frederik Born</cp:lastModifiedBy>
  <cp:revision>1</cp:revision>
  <dcterms:created xsi:type="dcterms:W3CDTF">2025-01-09T08:45:34Z</dcterms:created>
  <dcterms:modified xsi:type="dcterms:W3CDTF">2025-01-09T08:45:47Z</dcterms:modified>
</cp:coreProperties>
</file>