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333926</c:v>
                </c:pt>
                <c:pt idx="1">
                  <c:v>311602</c:v>
                </c:pt>
                <c:pt idx="2">
                  <c:v>395044</c:v>
                </c:pt>
                <c:pt idx="3">
                  <c:v>485718</c:v>
                </c:pt>
                <c:pt idx="4">
                  <c:v>559264</c:v>
                </c:pt>
                <c:pt idx="5">
                  <c:v>804585</c:v>
                </c:pt>
                <c:pt idx="6">
                  <c:v>523855</c:v>
                </c:pt>
                <c:pt idx="7">
                  <c:v>311861</c:v>
                </c:pt>
                <c:pt idx="8">
                  <c:v>421518</c:v>
                </c:pt>
                <c:pt idx="9">
                  <c:v>460326</c:v>
                </c:pt>
                <c:pt idx="10">
                  <c:v>447974</c:v>
                </c:pt>
                <c:pt idx="11">
                  <c:v>276979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25-4B11-9480-9C73D62EE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661304"/>
        <c:axId val="395661632"/>
      </c:lineChart>
      <c:dateAx>
        <c:axId val="39566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61632"/>
        <c:crosses val="autoZero"/>
        <c:auto val="1"/>
        <c:lblOffset val="100"/>
        <c:baseTimeUnit val="months"/>
      </c:dateAx>
      <c:valAx>
        <c:axId val="39566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6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067C-7126-4379-A4D7-EB9F2242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98226E-5C1A-4520-9226-22D34766E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85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52399-09F6-4B23-8C12-74141E9D5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83278-7CBB-41BB-B706-7C6CA3780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88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All profiles</dc:title>
  <dc:creator>Frederik Born</dc:creator>
  <cp:lastModifiedBy>Frederik Born</cp:lastModifiedBy>
  <cp:revision>1</cp:revision>
  <dcterms:created xsi:type="dcterms:W3CDTF">2025-01-09T08:41:56Z</dcterms:created>
  <dcterms:modified xsi:type="dcterms:W3CDTF">2025-01-09T08:42:13Z</dcterms:modified>
</cp:coreProperties>
</file>