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440644</c:v>
                </c:pt>
                <c:pt idx="1">
                  <c:v>547228</c:v>
                </c:pt>
                <c:pt idx="2">
                  <c:v>538825</c:v>
                </c:pt>
                <c:pt idx="3">
                  <c:v>462884</c:v>
                </c:pt>
                <c:pt idx="4">
                  <c:v>505129</c:v>
                </c:pt>
                <c:pt idx="5">
                  <c:v>654247</c:v>
                </c:pt>
                <c:pt idx="6">
                  <c:v>620901</c:v>
                </c:pt>
                <c:pt idx="7">
                  <c:v>414056</c:v>
                </c:pt>
                <c:pt idx="8">
                  <c:v>381507</c:v>
                </c:pt>
                <c:pt idx="9">
                  <c:v>388603</c:v>
                </c:pt>
                <c:pt idx="10">
                  <c:v>477791</c:v>
                </c:pt>
                <c:pt idx="11">
                  <c:v>400873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CC-440B-94EB-718039EFA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740704"/>
        <c:axId val="397742344"/>
      </c:lineChart>
      <c:dateAx>
        <c:axId val="397740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42344"/>
        <c:crosses val="autoZero"/>
        <c:auto val="1"/>
        <c:lblOffset val="100"/>
        <c:baseTimeUnit val="months"/>
      </c:dateAx>
      <c:valAx>
        <c:axId val="39774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4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CE557-405A-4659-B984-F5EACDB3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8ECA2-C6C6-4431-AE5E-F96BEA4FB7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894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E7FFA-3DAB-4E15-A582-CED5FC48B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01D58-2100-4043-B358-6277258F6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9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All profiles</dc:title>
  <dc:creator>Frederik Born</dc:creator>
  <cp:lastModifiedBy>Frederik Born</cp:lastModifiedBy>
  <cp:revision>1</cp:revision>
  <dcterms:created xsi:type="dcterms:W3CDTF">2025-01-09T08:38:18Z</dcterms:created>
  <dcterms:modified xsi:type="dcterms:W3CDTF">2025-01-09T08:38:31Z</dcterms:modified>
</cp:coreProperties>
</file>