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9027" autoAdjust="0"/>
    <p:restoredTop sz="94692" autoAdjust="0"/>
  </p:normalViewPr>
  <p:slideViewPr>
    <p:cSldViewPr snapToGrid="0">
      <p:cViewPr varScale="1">
        <p:scale>
          <a:sx n="108" d="100"/>
          <a:sy n="108" d="100"/>
        </p:scale>
        <p:origin x="438" y="90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@MBDAItalia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Sheet1!$A$2:$A$3</c:f>
              <c:strCache>
                <c:ptCount val="2"/>
                <c:pt idx="0">
                  <c:v>Photo</c:v>
                </c:pt>
                <c:pt idx="1">
                  <c:v>Video</c:v>
                </c:pt>
              </c:strCache>
            </c:strRef>
          </c:cat>
          <c:val>
            <c:numRef>
              <c:f>Sheet1!$B$2:$B$3</c:f>
              <c:numCache>
                <c:formatCode>General</c:formatCode>
                <c:ptCount val="2"/>
                <c:pt idx="0">
                  <c:v>5.3017921810904802</c:v>
                </c:pt>
                <c:pt idx="1">
                  <c:v>8.9017325770680706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46E7-425D-BCF1-82EE7ECFB799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242606040"/>
        <c:axId val="242606368"/>
      </c:barChart>
      <c:catAx>
        <c:axId val="24260604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42606368"/>
        <c:crosses val="autoZero"/>
        <c:auto val="1"/>
        <c:lblAlgn val="ctr"/>
        <c:lblOffset val="100"/>
        <c:noMultiLvlLbl val="0"/>
      </c:catAx>
      <c:valAx>
        <c:axId val="24260636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4260604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8/29/2024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8/29/2024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8/29/2024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8/29/2024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8/29/2024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8/29/2024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8/29/2024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8/29/2024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8/29/2024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8/29/2024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3D1AEB1-985F-4596-B336-BCDB48B2C96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Engagement Rate By Tweet Type | @MBDAItalia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4A2B64A5-5AF6-4EFA-AD24-03A06562EB5B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860783277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085234C-88D3-48F9-8928-22BCF24730BF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07/01/2024 - 07/31/2024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6A3F528-E226-4908-9F22-4E657550DD8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74600579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15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Calibri</vt:lpstr>
      <vt:lpstr>Arial</vt:lpstr>
      <vt:lpstr>quintly_template</vt:lpstr>
      <vt:lpstr>Twitter Engagement Rate By Tweet Type | @MBDAItalia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Twitter Engagement Rate By Tweet Type | @MBDAItalia</dc:title>
  <dc:creator>Frederik Born</dc:creator>
  <cp:lastModifiedBy>Frederik Born</cp:lastModifiedBy>
  <cp:revision>1</cp:revision>
  <dcterms:created xsi:type="dcterms:W3CDTF">2024-08-29T14:28:02Z</dcterms:created>
  <dcterms:modified xsi:type="dcterms:W3CDTF">2024-08-29T14:28:17Z</dcterms:modified>
</cp:coreProperties>
</file>