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B30BF-3960-4C69-A456-0FE1A4B9E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7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AC438D-F86B-40FD-BCB8-D79464EA6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749928"/>
              </p:ext>
            </p:extLst>
          </p:nvPr>
        </p:nvGraphicFramePr>
        <p:xfrm>
          <a:off x="457200" y="1731963"/>
          <a:ext cx="781812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897429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7108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434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2737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9083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3803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7523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7374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66045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1903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2967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5600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207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008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8996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3043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16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093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833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 or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14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6340.2258064516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9.1703056768559 %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4.9605411499436 %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53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MBDA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2.6451612903226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6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MBDA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18.225806451613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27.678571428571 %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16.666666666667 %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2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MBDA 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2.741935483871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26.923076923077 %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6.6666666666667 %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77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30923-EFEE-4B89-8C0E-E2D0C7749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953100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144</Words>
  <Application>Microsoft Office PowerPoint</Application>
  <PresentationFormat>On-screen Show (4:3)</PresentationFormat>
  <Paragraphs>97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7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7 | All profiles</dc:title>
  <dc:creator>Frederik Born</dc:creator>
  <cp:lastModifiedBy>Frederik Born</cp:lastModifiedBy>
  <cp:revision>1</cp:revision>
  <dcterms:created xsi:type="dcterms:W3CDTF">2024-08-07T15:46:36Z</dcterms:created>
  <dcterms:modified xsi:type="dcterms:W3CDTF">2024-08-07T15:46:54Z</dcterms:modified>
</cp:coreProperties>
</file>