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30.5165117329</c:v>
                </c:pt>
                <c:pt idx="1">
                  <c:v>6.58982929675952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1A-4210-A095-699A91E8E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134408"/>
        <c:axId val="386134736"/>
      </c:barChart>
      <c:catAx>
        <c:axId val="38613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34736"/>
        <c:crosses val="autoZero"/>
        <c:auto val="1"/>
        <c:lblAlgn val="ctr"/>
        <c:lblOffset val="100"/>
        <c:noMultiLvlLbl val="0"/>
      </c:catAx>
      <c:valAx>
        <c:axId val="38613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13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36F96-BCB6-4002-9689-A442F0277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D93175-C158-4CDB-97CA-B8A588EB45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47049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4B1EB-9569-4E51-B00C-FEC712B9F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D236E-657D-4606-AC52-18E23F658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006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2024-08-01T14:48:01Z</dcterms:created>
  <dcterms:modified xsi:type="dcterms:W3CDTF">2024-08-01T14:48:04Z</dcterms:modified>
</cp:coreProperties>
</file>