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8CF5-481C-BFD6-625956F45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430832"/>
        <c:axId val="397427880"/>
      </c:barChart>
      <c:catAx>
        <c:axId val="39743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27880"/>
        <c:crosses val="autoZero"/>
        <c:auto val="1"/>
        <c:lblAlgn val="ctr"/>
        <c:lblOffset val="100"/>
        <c:noMultiLvlLbl val="0"/>
      </c:catAx>
      <c:valAx>
        <c:axId val="39742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3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B2D3D-97CF-4180-8051-C1E99C415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8AF552-C718-4AEA-A50F-58EF6A2D07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444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28240-D6ED-472E-A22E-452AD3E5D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B3569-F1D0-4832-BF04-9548B9DCD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016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2024-08-01T14:47:25Z</dcterms:created>
  <dcterms:modified xsi:type="dcterms:W3CDTF">2024-08-01T14:47:41Z</dcterms:modified>
</cp:coreProperties>
</file>