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Link</c:v>
                </c:pt>
                <c:pt idx="4">
                  <c:v>Poll</c:v>
                </c:pt>
                <c:pt idx="5">
                  <c:v>Status</c:v>
                </c:pt>
                <c:pt idx="6">
                  <c:v>Video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33.346966083046802</c:v>
                </c:pt>
                <c:pt idx="1">
                  <c:v>11.7284600618165</c:v>
                </c:pt>
                <c:pt idx="2">
                  <c:v>5.3468370177105298</c:v>
                </c:pt>
                <c:pt idx="3">
                  <c:v>7.6965772432932003</c:v>
                </c:pt>
                <c:pt idx="4">
                  <c:v>4.4477291050792997</c:v>
                </c:pt>
                <c:pt idx="5">
                  <c:v>11.709770114943</c:v>
                </c:pt>
                <c:pt idx="6">
                  <c:v>6.8131429120928502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2D-406C-896D-35B125BC2F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9888184"/>
        <c:axId val="259887200"/>
      </c:barChart>
      <c:catAx>
        <c:axId val="25988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887200"/>
        <c:crosses val="autoZero"/>
        <c:auto val="1"/>
        <c:lblAlgn val="ctr"/>
        <c:lblOffset val="100"/>
        <c:noMultiLvlLbl val="0"/>
      </c:catAx>
      <c:valAx>
        <c:axId val="25988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888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C17F-D7A9-43B5-A524-B76B235C8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758D8D-5603-431C-9475-E2F3097051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7990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433B6-1FBF-4306-8294-B3217BB0DD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E7B1A-5E82-49B2-BF8E-B3B67285F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9368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2024-08-01T14:46:23Z</dcterms:created>
  <dcterms:modified xsi:type="dcterms:W3CDTF">2024-08-01T14:46:26Z</dcterms:modified>
</cp:coreProperties>
</file>