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5E12-4707-8C76-1B89E60F6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96200"/>
        <c:axId val="243407312"/>
      </c:barChart>
      <c:catAx>
        <c:axId val="38439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07312"/>
        <c:crosses val="autoZero"/>
        <c:auto val="1"/>
        <c:lblAlgn val="ctr"/>
        <c:lblOffset val="100"/>
        <c:noMultiLvlLbl val="0"/>
      </c:catAx>
      <c:valAx>
        <c:axId val="24340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9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F1E93-0E10-4869-8A78-2CE6A19C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8236E-9AD0-4352-8CC3-01FCF861EB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513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F58E7-D266-48D1-94CC-A69BA5B45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7B637-F7D7-4062-A281-10CD90D8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11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2024-08-01T14:45:58Z</dcterms:created>
  <dcterms:modified xsi:type="dcterms:W3CDTF">2024-08-01T14:46:01Z</dcterms:modified>
</cp:coreProperties>
</file>