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9748-48BE-A4DA-4D3E23714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158360"/>
        <c:axId val="388309968"/>
      </c:barChart>
      <c:catAx>
        <c:axId val="7415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09968"/>
        <c:crosses val="autoZero"/>
        <c:auto val="1"/>
        <c:lblAlgn val="ctr"/>
        <c:lblOffset val="100"/>
        <c:noMultiLvlLbl val="0"/>
      </c:catAx>
      <c:valAx>
        <c:axId val="38830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15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B3F27-0F96-40E6-9BE8-E8BACDAA9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A43D4F-2EA9-4C45-ACAD-FC495B4FC0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7129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ED331-6B3B-4068-9A4F-319A8805F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EA037-A493-4FE9-82F8-B9DD15058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035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2024-08-01T14:45:28Z</dcterms:created>
  <dcterms:modified xsi:type="dcterms:W3CDTF">2024-08-01T14:45:31Z</dcterms:modified>
</cp:coreProperties>
</file>