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4F9B-4F4D-803B-3895641264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3552024"/>
        <c:axId val="363549728"/>
      </c:barChart>
      <c:catAx>
        <c:axId val="363552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549728"/>
        <c:crosses val="autoZero"/>
        <c:auto val="1"/>
        <c:lblAlgn val="ctr"/>
        <c:lblOffset val="100"/>
        <c:noMultiLvlLbl val="0"/>
      </c:catAx>
      <c:valAx>
        <c:axId val="363549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552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97F58-D1BC-476E-AEF9-5A6C4D6C8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2D5EAA-1623-437F-9CF8-1594C4CA20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89986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00DCE4-A21E-4EBB-9F56-2AB12D192D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86455-0685-4CA4-9367-D384CBF33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1539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2024-08-01T14:41:50Z</dcterms:created>
  <dcterms:modified xsi:type="dcterms:W3CDTF">2024-08-01T14:42:05Z</dcterms:modified>
</cp:coreProperties>
</file>