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5.9346127258930697</c:v>
                </c:pt>
                <c:pt idx="1">
                  <c:v>9.3307495717134294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AD-46EA-90B2-E570C31686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565152"/>
        <c:axId val="373564824"/>
      </c:barChart>
      <c:catAx>
        <c:axId val="373565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564824"/>
        <c:crosses val="autoZero"/>
        <c:auto val="1"/>
        <c:lblAlgn val="ctr"/>
        <c:lblOffset val="100"/>
        <c:noMultiLvlLbl val="0"/>
      </c:catAx>
      <c:valAx>
        <c:axId val="37356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56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1BE32-0CD5-4F8E-93B6-C673351AB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64AF70-1D77-4DA8-8B44-5DCD9666BB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6905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D26F5-1943-4180-B116-AA6EAD7AC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8835F-5A42-454C-BB84-782E8F852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5591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2024-08-01T14:40:30Z</dcterms:created>
  <dcterms:modified xsi:type="dcterms:W3CDTF">2024-08-01T14:40:46Z</dcterms:modified>
</cp:coreProperties>
</file>