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Text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7.3511432993728603</c:v>
                </c:pt>
                <c:pt idx="2">
                  <c:v>6.5593869731800796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9E-4E09-A946-B7643695E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496288"/>
        <c:axId val="379496944"/>
      </c:barChart>
      <c:catAx>
        <c:axId val="37949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496944"/>
        <c:crosses val="autoZero"/>
        <c:auto val="1"/>
        <c:lblAlgn val="ctr"/>
        <c:lblOffset val="100"/>
        <c:noMultiLvlLbl val="0"/>
      </c:catAx>
      <c:valAx>
        <c:axId val="37949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49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DEC12-FBA2-42EE-9AB2-8BBBB9567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540882-E858-4B65-9CE1-A7FE3F429A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5552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6CBA1-D516-4F0D-A25D-7D1777BE38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C0B48-EACA-4F2C-AE67-33BE9C4C9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0361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@MBDA_UK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@MBDA_UK</dc:title>
  <dc:creator>Frederik Born</dc:creator>
  <cp:lastModifiedBy>Frederik Born</cp:lastModifiedBy>
  <cp:revision>1</cp:revision>
  <dcterms:created xsi:type="dcterms:W3CDTF">2024-08-01T14:39:42Z</dcterms:created>
  <dcterms:modified xsi:type="dcterms:W3CDTF">2024-08-01T14:39:58Z</dcterms:modified>
</cp:coreProperties>
</file>