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Text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2.7381306742335401</c:v>
                </c:pt>
                <c:pt idx="2">
                  <c:v>5.6982377579185099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C9-401B-898B-BB934A2A46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837088"/>
        <c:axId val="305836760"/>
      </c:barChart>
      <c:catAx>
        <c:axId val="305837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36760"/>
        <c:crosses val="autoZero"/>
        <c:auto val="1"/>
        <c:lblAlgn val="ctr"/>
        <c:lblOffset val="100"/>
        <c:noMultiLvlLbl val="0"/>
      </c:catAx>
      <c:valAx>
        <c:axId val="30583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37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1ABDA-6B6A-42E5-92E3-5EEC62B47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DC3E2B-D0A7-43C2-AF25-879FA8D771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9373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61ABA-94E7-4CA2-9B58-8225F801F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07/01/2024 - 07/31/2024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F863E1-4D05-4D98-A099-11787CDF3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2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2024-08-01T14:38:47Z</dcterms:created>
  <dcterms:modified xsi:type="dcterms:W3CDTF">2024-08-01T14:38:59Z</dcterms:modified>
</cp:coreProperties>
</file>