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2.7845036319612602</c:v>
                </c:pt>
                <c:pt idx="1">
                  <c:v>4.8139365344265901</c:v>
                </c:pt>
                <c:pt idx="2">
                  <c:v>6.2402146778209104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3-4486-B145-936899FD4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814640"/>
        <c:axId val="372675176"/>
      </c:barChart>
      <c:catAx>
        <c:axId val="24081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75176"/>
        <c:crosses val="autoZero"/>
        <c:auto val="1"/>
        <c:lblAlgn val="ctr"/>
        <c:lblOffset val="100"/>
        <c:noMultiLvlLbl val="0"/>
      </c:catAx>
      <c:valAx>
        <c:axId val="3726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1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67BB-D875-4EB5-BED9-5D48474D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E0847-773D-44AE-B2E9-2965CE6D2C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308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C56A9-AFCE-4C10-B095-C3167F883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85A9E-E4E8-436D-BD6D-F9EE499A1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16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2024-08-01T14:35:17Z</dcterms:created>
  <dcterms:modified xsi:type="dcterms:W3CDTF">2024-08-01T14:35:20Z</dcterms:modified>
</cp:coreProperties>
</file>