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BF2-4F44-AE1A-85E412A01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812824"/>
        <c:axId val="374081088"/>
      </c:barChart>
      <c:catAx>
        <c:axId val="37181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81088"/>
        <c:crosses val="autoZero"/>
        <c:auto val="1"/>
        <c:lblAlgn val="ctr"/>
        <c:lblOffset val="100"/>
        <c:noMultiLvlLbl val="0"/>
      </c:catAx>
      <c:valAx>
        <c:axId val="37408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4B4F-AE93-43DC-9A7B-5EBF968B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F17B19-E804-4C6A-8095-53234777C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7472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20FCE-80FE-417A-815F-C6D87273F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14089-6317-4CBD-B333-098BE397D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10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2024-08-01T14:34:31Z</dcterms:created>
  <dcterms:modified xsi:type="dcterms:W3CDTF">2024-08-01T14:34:46Z</dcterms:modified>
</cp:coreProperties>
</file>