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Text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2.7845036319612602</c:v>
                </c:pt>
                <c:pt idx="1">
                  <c:v>4.8256816390524797</c:v>
                </c:pt>
                <c:pt idx="2">
                  <c:v>6.2510714372764999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95-4D64-8FC0-50BD38596F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Text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2.7739033142485301</c:v>
                </c:pt>
                <c:pt idx="2">
                  <c:v>5.7094578882911904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95-4D64-8FC0-50BD38596F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Text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5.45623566469812</c:v>
                </c:pt>
                <c:pt idx="2">
                  <c:v>9.3724509895616297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95-4D64-8FC0-50BD38596FE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@MBDA_UK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Text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7.35612263512947</c:v>
                </c:pt>
                <c:pt idx="2">
                  <c:v>6.6337719298245599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195-4D64-8FC0-50BD38596F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3809136"/>
        <c:axId val="263802248"/>
      </c:barChart>
      <c:catAx>
        <c:axId val="263809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802248"/>
        <c:crosses val="autoZero"/>
        <c:auto val="1"/>
        <c:lblAlgn val="ctr"/>
        <c:lblOffset val="100"/>
        <c:noMultiLvlLbl val="0"/>
      </c:catAx>
      <c:valAx>
        <c:axId val="263802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809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1863B-C9AC-4C67-A4A2-C34FC39D0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65539B-1694-4112-A947-E92F077354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07374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B17215-5954-4350-83E2-99847EDD41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5864BC-A832-4FE3-BE38-800046765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3876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Frederik Born</dc:creator>
  <cp:lastModifiedBy>Frederik Born</cp:lastModifiedBy>
  <cp:revision>1</cp:revision>
  <dcterms:created xsi:type="dcterms:W3CDTF">2024-08-01T12:33:32Z</dcterms:created>
  <dcterms:modified xsi:type="dcterms:W3CDTF">2024-08-01T12:33:49Z</dcterms:modified>
</cp:coreProperties>
</file>